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8"/>
  </p:notes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6" r:id="rId15"/>
    <p:sldId id="277" r:id="rId16"/>
    <p:sldId id="278" r:id="rId17"/>
    <p:sldId id="279" r:id="rId18"/>
    <p:sldId id="280" r:id="rId19"/>
    <p:sldId id="281" r:id="rId20"/>
    <p:sldId id="282" r:id="rId21"/>
    <p:sldId id="283" r:id="rId22"/>
    <p:sldId id="284" r:id="rId23"/>
    <p:sldId id="285" r:id="rId24"/>
    <p:sldId id="286" r:id="rId25"/>
    <p:sldId id="287" r:id="rId26"/>
    <p:sldId id="288" r:id="rId27"/>
    <p:sldId id="289" r:id="rId28"/>
    <p:sldId id="290" r:id="rId29"/>
    <p:sldId id="291" r:id="rId30"/>
    <p:sldId id="292" r:id="rId31"/>
    <p:sldId id="293" r:id="rId32"/>
    <p:sldId id="294" r:id="rId33"/>
    <p:sldId id="295" r:id="rId34"/>
    <p:sldId id="296" r:id="rId35"/>
    <p:sldId id="297" r:id="rId36"/>
    <p:sldId id="298" r:id="rId37"/>
  </p:sldIdLst>
  <p:sldSz cx="12192000" cy="6858000"/>
  <p:notesSz cx="6858000" cy="9144000"/>
  <p:defaultTextStyle>
    <a:defPPr>
      <a:defRPr lang="en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loque I" id="{60ACDF44-C13C-B740-A6ED-FB6EC2D78008}">
          <p14:sldIdLst>
            <p14:sldId id="256"/>
            <p14:sldId id="258"/>
            <p14:sldId id="257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76"/>
            <p14:sldId id="277"/>
            <p14:sldId id="278"/>
          </p14:sldIdLst>
        </p14:section>
        <p14:section name="Bloque II" id="{36DBF05B-7CBC-1D49-B829-C928D896FB36}">
          <p14:sldIdLst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  <p14:sldId id="29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319"/>
    <p:restoredTop sz="96240"/>
  </p:normalViewPr>
  <p:slideViewPr>
    <p:cSldViewPr snapToGrid="0">
      <p:cViewPr>
        <p:scale>
          <a:sx n="119" d="100"/>
          <a:sy n="119" d="100"/>
        </p:scale>
        <p:origin x="-480" y="208"/>
      </p:cViewPr>
      <p:guideLst/>
    </p:cSldViewPr>
  </p:slideViewPr>
  <p:outlineViewPr>
    <p:cViewPr>
      <p:scale>
        <a:sx n="20" d="100"/>
        <a:sy n="20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E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26CB7-4109-C146-865E-A51BCA1D7BE1}" type="datetimeFigureOut">
              <a:rPr lang="en-ES" smtClean="0"/>
              <a:t>9/5/25</a:t>
            </a:fld>
            <a:endParaRPr lang="en-E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E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C4482D-E1ED-9E46-B846-EA4AE63E9929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8931872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C4482D-E1ED-9E46-B846-EA4AE63E9929}" type="slidenum">
              <a:rPr lang="en-ES" smtClean="0"/>
              <a:t>6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1662077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C4482D-E1ED-9E46-B846-EA4AE63E9929}" type="slidenum">
              <a:rPr lang="en-ES" smtClean="0"/>
              <a:t>9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6161239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E4AB6-74E2-C810-7BBF-50F01A9A51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D366FA-C39B-8A75-71F5-4904C8B21A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30C6E4-1686-B41D-F59C-DAA613142B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9/5/25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45C3DD-AC46-42EA-152E-4CC0C0213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53C3AB-1C0A-4CC5-20AA-286FB4634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935148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EC227-3AA7-25AF-D0BE-ACB9BF003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896DDC-D02C-DE5D-9232-C4074D9BF2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361EE5-1E36-F263-32B0-951E6E7D5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9/5/25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0B18D-53A8-0ACC-71AE-FADE0F36A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F66429-E7DE-2CCF-C6B8-2F7F116DD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8297501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73030D-8D37-D96D-0BA1-2BD8AAB83E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C0CFEF-A295-9A2B-0C77-BA24A8A217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ED900F-FD15-6EA8-52DC-1B510FC5D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9/5/25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7B4D58-8487-78DF-BE20-C37BE635A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F831E2-7561-3B02-8735-C37F0E15E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061132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38642-C77E-F7C1-4285-FDC017B38D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4274F-07BA-A6D3-3D7C-9993EC3A89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B766AA-49BE-75EA-7843-B454E89DC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9/5/25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F4D1DF-459C-CB5E-3966-31ED7BFF6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D7C3D0-8B72-C285-EF2B-54C052A186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4027673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3EC7B2-B702-C049-2EB6-DE9F7EC117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703A81-1B30-216B-980E-3E34A3F551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03726C-DE52-A469-3510-49441FEF6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9/5/25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214189-1ADD-D1B8-D19F-71E04CE62F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C89439-909C-FE0D-9750-4905FD211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7621303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8B063-4922-F6A7-CBE7-2AC325D82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E2C317-320C-FEE8-EFAC-FA688BF5EB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A50309-AE51-FA0D-73F8-B75BCE2DD9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368D3E-C6F1-9C85-6454-97DC0C7A3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9/5/25</a:t>
            </a:fld>
            <a:endParaRPr lang="en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AB7B2B-BAF6-0395-17CF-DD88EA08A8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8D0702-2779-E686-8F2F-F52E29987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657854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7A40C-F4BE-D3BC-C214-6BBC8D6F41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585F19-5DDE-FD49-13F2-7611EE9DF8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DE0973-A6A0-379D-F806-CDCE6D0EF3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90505C-8955-4CF6-2FC3-99BAC25208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FEE524-211D-7E75-A8E5-405A07AF45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19AFC68-8A1B-0216-CF80-900A99BA4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9/5/25</a:t>
            </a:fld>
            <a:endParaRPr lang="en-E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3478CEE-7BA1-16D2-B71A-FFB26BC7A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0B0EDEE-9FC3-FD5D-94E3-117D347FE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8942893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18D17-981C-97A5-D748-4DBAD7B79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037A0C-D4F0-CE85-BA03-2735CEA79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9/5/25</a:t>
            </a:fld>
            <a:endParaRPr lang="en-E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3FAB45-EC0E-AECB-2DBE-265D77E1E8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A05567-5F16-CD9A-175E-424D6FA2A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052692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2F6929-9BA6-3D2D-2CA6-1F8AB2C55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9/5/25</a:t>
            </a:fld>
            <a:endParaRPr lang="en-E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F384DA-5E06-0E82-0DA3-E0831BAB4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320D58-29C3-4D8D-68E0-1DF9C4C2E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4797907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8818BB-2EAF-C1CD-400C-4BCFD7E154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5BE27A-D3E8-528F-A0CD-031F377192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8F50B8-B04B-3EDA-81BD-25C7D13B2C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3D5AF4-A115-F194-04AB-0351691C59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9/5/25</a:t>
            </a:fld>
            <a:endParaRPr lang="en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20E588-1A93-C500-0CE0-45EC5D2E5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F65BE0-4B17-939B-12A8-54D436AC5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3105687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CF7A95-A0E2-4313-0368-839432586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D6380C1-015D-FE42-B0CB-7C84060A09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B22642-A427-9ECA-407D-5E28DD5B04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0B75B6-0900-B448-DEF8-E6CDD943B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9/5/25</a:t>
            </a:fld>
            <a:endParaRPr lang="en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EF3D66-EDFD-E6E1-8947-F6836C24E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A7F578-E33F-E254-14AD-F643B8262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7594923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ED8C8E-9467-13A1-28D1-8B0ED266E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252B8B-D075-7291-1805-9134D3FB28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F9223A-72B3-DC37-B768-66196A2D8C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7784863-2E4B-2847-978C-2577894F34C5}" type="datetimeFigureOut">
              <a:rPr lang="en-ES" smtClean="0"/>
              <a:t>9/5/25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5751EE-AD1C-76CE-1C9C-6A98209437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F486B0-747D-BEC0-80B2-B91ACC6347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513581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arallelogram 4">
            <a:extLst>
              <a:ext uri="{FF2B5EF4-FFF2-40B4-BE49-F238E27FC236}">
                <a16:creationId xmlns:a16="http://schemas.microsoft.com/office/drawing/2014/main" id="{71A4F56E-514C-E12D-11D4-D27B0B04DCCC}"/>
              </a:ext>
            </a:extLst>
          </p:cNvPr>
          <p:cNvSpPr/>
          <p:nvPr/>
        </p:nvSpPr>
        <p:spPr>
          <a:xfrm>
            <a:off x="2017059" y="3526970"/>
            <a:ext cx="3627470" cy="924005"/>
          </a:xfrm>
          <a:prstGeom prst="parallelogram">
            <a:avLst>
              <a:gd name="adj" fmla="val 108200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4673AB-BC3B-5C5E-A973-BB96A5AD8986}"/>
              </a:ext>
            </a:extLst>
          </p:cNvPr>
          <p:cNvSpPr txBox="1"/>
          <p:nvPr/>
        </p:nvSpPr>
        <p:spPr>
          <a:xfrm>
            <a:off x="2017059" y="3244334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1</a:t>
            </a:r>
            <a:r>
              <a:rPr lang="en-ES" dirty="0"/>
              <a:t>,μ</a:t>
            </a:r>
            <a:r>
              <a:rPr lang="en-ES" baseline="-25000" dirty="0"/>
              <a:t>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122746-B464-82E2-399B-04740587C999}"/>
              </a:ext>
            </a:extLst>
          </p:cNvPr>
          <p:cNvSpPr txBox="1"/>
          <p:nvPr/>
        </p:nvSpPr>
        <p:spPr>
          <a:xfrm>
            <a:off x="2017059" y="4688396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2</a:t>
            </a:r>
            <a:r>
              <a:rPr lang="en-ES" dirty="0"/>
              <a:t>,μ</a:t>
            </a:r>
            <a:r>
              <a:rPr lang="en-ES" baseline="-25000" dirty="0"/>
              <a:t>2</a:t>
            </a:r>
          </a:p>
        </p:txBody>
      </p:sp>
      <p:sp>
        <p:nvSpPr>
          <p:cNvPr id="8" name="Can 7">
            <a:extLst>
              <a:ext uri="{FF2B5EF4-FFF2-40B4-BE49-F238E27FC236}">
                <a16:creationId xmlns:a16="http://schemas.microsoft.com/office/drawing/2014/main" id="{506FD016-8E3F-8B1F-6700-5BE065DAF097}"/>
              </a:ext>
            </a:extLst>
          </p:cNvPr>
          <p:cNvSpPr/>
          <p:nvPr/>
        </p:nvSpPr>
        <p:spPr>
          <a:xfrm rot="10800000">
            <a:off x="3135085" y="3936432"/>
            <a:ext cx="1038153" cy="401447"/>
          </a:xfrm>
          <a:prstGeom prst="can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9" name="Can 8">
            <a:extLst>
              <a:ext uri="{FF2B5EF4-FFF2-40B4-BE49-F238E27FC236}">
                <a16:creationId xmlns:a16="http://schemas.microsoft.com/office/drawing/2014/main" id="{58F0D86D-C5E1-B1FA-3D99-CD8ED91E53E0}"/>
              </a:ext>
            </a:extLst>
          </p:cNvPr>
          <p:cNvSpPr/>
          <p:nvPr/>
        </p:nvSpPr>
        <p:spPr>
          <a:xfrm>
            <a:off x="3135086" y="3694800"/>
            <a:ext cx="1038153" cy="434126"/>
          </a:xfrm>
          <a:prstGeom prst="can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231A69B-E14B-2A7D-1371-1E57B5F43C16}"/>
              </a:ext>
            </a:extLst>
          </p:cNvPr>
          <p:cNvSpPr txBox="1"/>
          <p:nvPr/>
        </p:nvSpPr>
        <p:spPr>
          <a:xfrm>
            <a:off x="3491345" y="3619640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11742456-2D33-4846-5A8C-AF424FC60486}"/>
              </a:ext>
            </a:extLst>
          </p:cNvPr>
          <p:cNvCxnSpPr>
            <a:cxnSpLocks/>
          </p:cNvCxnSpPr>
          <p:nvPr/>
        </p:nvCxnSpPr>
        <p:spPr>
          <a:xfrm flipH="1" flipV="1">
            <a:off x="3906982" y="4337879"/>
            <a:ext cx="236632" cy="3957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FBA28861-18EE-F310-4688-903FB146AFDF}"/>
              </a:ext>
            </a:extLst>
          </p:cNvPr>
          <p:cNvSpPr txBox="1"/>
          <p:nvPr/>
        </p:nvSpPr>
        <p:spPr>
          <a:xfrm>
            <a:off x="4438510" y="3727197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h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E0C5F6E-CF28-37EB-0210-72B8F406D8AA}"/>
              </a:ext>
            </a:extLst>
          </p:cNvPr>
          <p:cNvSpPr txBox="1"/>
          <p:nvPr/>
        </p:nvSpPr>
        <p:spPr>
          <a:xfrm>
            <a:off x="4055355" y="4579511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</a:p>
        </p:txBody>
      </p:sp>
      <p:sp>
        <p:nvSpPr>
          <p:cNvPr id="45" name="Left Brace 44">
            <a:extLst>
              <a:ext uri="{FF2B5EF4-FFF2-40B4-BE49-F238E27FC236}">
                <a16:creationId xmlns:a16="http://schemas.microsoft.com/office/drawing/2014/main" id="{225D80BA-DA8B-6A57-4A2E-4DB724AD0691}"/>
              </a:ext>
            </a:extLst>
          </p:cNvPr>
          <p:cNvSpPr/>
          <p:nvPr/>
        </p:nvSpPr>
        <p:spPr>
          <a:xfrm rot="10800000">
            <a:off x="4251478" y="3804306"/>
            <a:ext cx="184830" cy="229812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47" name="Left Brace 46">
            <a:extLst>
              <a:ext uri="{FF2B5EF4-FFF2-40B4-BE49-F238E27FC236}">
                <a16:creationId xmlns:a16="http://schemas.microsoft.com/office/drawing/2014/main" id="{33795A6C-F76C-6861-1F1A-031B7F974AA6}"/>
              </a:ext>
            </a:extLst>
          </p:cNvPr>
          <p:cNvSpPr/>
          <p:nvPr/>
        </p:nvSpPr>
        <p:spPr>
          <a:xfrm rot="10800000">
            <a:off x="4251478" y="4034119"/>
            <a:ext cx="184830" cy="229812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2C46A68A-6D2C-3483-A726-4D071F41ECB8}"/>
              </a:ext>
            </a:extLst>
          </p:cNvPr>
          <p:cNvSpPr txBox="1"/>
          <p:nvPr/>
        </p:nvSpPr>
        <p:spPr>
          <a:xfrm>
            <a:off x="4436308" y="3961245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h</a:t>
            </a:r>
          </a:p>
        </p:txBody>
      </p:sp>
    </p:spTree>
    <p:extLst>
      <p:ext uri="{BB962C8B-B14F-4D97-AF65-F5344CB8AC3E}">
        <p14:creationId xmlns:p14="http://schemas.microsoft.com/office/powerpoint/2010/main" val="33971800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FD6FB409-CBB4-46CE-1169-90F3C5D0B7ED}"/>
              </a:ext>
            </a:extLst>
          </p:cNvPr>
          <p:cNvSpPr/>
          <p:nvPr/>
        </p:nvSpPr>
        <p:spPr>
          <a:xfrm>
            <a:off x="2733261" y="3647660"/>
            <a:ext cx="4204252" cy="536714"/>
          </a:xfrm>
          <a:prstGeom prst="rect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81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891A19-A282-3EFA-0B8F-E57F1F00BA51}"/>
              </a:ext>
            </a:extLst>
          </p:cNvPr>
          <p:cNvSpPr/>
          <p:nvPr/>
        </p:nvSpPr>
        <p:spPr>
          <a:xfrm>
            <a:off x="2733261" y="1838739"/>
            <a:ext cx="4204252" cy="1808921"/>
          </a:xfrm>
          <a:prstGeom prst="rect">
            <a:avLst/>
          </a:prstGeom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49000">
                <a:schemeClr val="tx2">
                  <a:lumMod val="25000"/>
                  <a:lumOff val="75000"/>
                </a:schemeClr>
              </a:gs>
              <a:gs pos="100000">
                <a:schemeClr val="tx2">
                  <a:lumMod val="75000"/>
                  <a:lumOff val="2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3DA18A9-28E4-0FC9-49B3-F3E2E2D8055B}"/>
              </a:ext>
            </a:extLst>
          </p:cNvPr>
          <p:cNvCxnSpPr>
            <a:cxnSpLocks/>
          </p:cNvCxnSpPr>
          <p:nvPr/>
        </p:nvCxnSpPr>
        <p:spPr>
          <a:xfrm>
            <a:off x="4750904" y="3627782"/>
            <a:ext cx="1848679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503C91B-0975-94F3-8CF7-37EED7310777}"/>
              </a:ext>
            </a:extLst>
          </p:cNvPr>
          <p:cNvCxnSpPr>
            <a:cxnSpLocks/>
          </p:cNvCxnSpPr>
          <p:nvPr/>
        </p:nvCxnSpPr>
        <p:spPr>
          <a:xfrm flipV="1">
            <a:off x="4770782" y="1560443"/>
            <a:ext cx="0" cy="2087217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27C98182-BF0C-BE01-6CF3-A28E06036EE7}"/>
              </a:ext>
            </a:extLst>
          </p:cNvPr>
          <p:cNvSpPr txBox="1"/>
          <p:nvPr/>
        </p:nvSpPr>
        <p:spPr>
          <a:xfrm>
            <a:off x="3965713" y="3715650"/>
            <a:ext cx="1013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CEP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BD95210-E759-0700-5D1F-81AD342990CC}"/>
              </a:ext>
            </a:extLst>
          </p:cNvPr>
          <p:cNvSpPr txBox="1"/>
          <p:nvPr/>
        </p:nvSpPr>
        <p:spPr>
          <a:xfrm>
            <a:off x="4472609" y="1292086"/>
            <a:ext cx="6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z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34E7150-E5AD-C61D-1841-69E5470DD3A2}"/>
              </a:ext>
            </a:extLst>
          </p:cNvPr>
          <p:cNvSpPr txBox="1"/>
          <p:nvPr/>
        </p:nvSpPr>
        <p:spPr>
          <a:xfrm>
            <a:off x="5675243" y="2693504"/>
            <a:ext cx="665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1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7EBC128-D0CE-E2A6-7AF1-368B8C2C3B4E}"/>
              </a:ext>
            </a:extLst>
          </p:cNvPr>
          <p:cNvSpPr txBox="1"/>
          <p:nvPr/>
        </p:nvSpPr>
        <p:spPr>
          <a:xfrm>
            <a:off x="5620578" y="4269649"/>
            <a:ext cx="665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2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35CE3BCF-FF2B-6CBF-0457-8CEDE1C14D67}"/>
              </a:ext>
            </a:extLst>
          </p:cNvPr>
          <p:cNvCxnSpPr/>
          <p:nvPr/>
        </p:nvCxnSpPr>
        <p:spPr>
          <a:xfrm flipH="1" flipV="1">
            <a:off x="5620578" y="3935895"/>
            <a:ext cx="134179" cy="33375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3D604118-F1F8-E3FA-BC43-3C17188EA561}"/>
              </a:ext>
            </a:extLst>
          </p:cNvPr>
          <p:cNvCxnSpPr>
            <a:cxnSpLocks/>
          </p:cNvCxnSpPr>
          <p:nvPr/>
        </p:nvCxnSpPr>
        <p:spPr>
          <a:xfrm flipH="1">
            <a:off x="5537752" y="2981739"/>
            <a:ext cx="217005" cy="28038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86298345-7E40-7630-AA47-E1E73AEC1D53}"/>
              </a:ext>
            </a:extLst>
          </p:cNvPr>
          <p:cNvSpPr txBox="1"/>
          <p:nvPr/>
        </p:nvSpPr>
        <p:spPr>
          <a:xfrm>
            <a:off x="3011556" y="3045552"/>
            <a:ext cx="8547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ρ</a:t>
            </a:r>
            <a:r>
              <a:rPr lang="en-ES" baseline="-25000" dirty="0"/>
              <a:t>0</a:t>
            </a:r>
            <a:r>
              <a:rPr lang="en-ES" dirty="0"/>
              <a:t>e</a:t>
            </a:r>
            <a:r>
              <a:rPr lang="en-ES" baseline="30000" dirty="0"/>
              <a:t>-z/l</a:t>
            </a:r>
          </a:p>
        </p:txBody>
      </p:sp>
      <p:sp>
        <p:nvSpPr>
          <p:cNvPr id="41" name="Can 40">
            <a:extLst>
              <a:ext uri="{FF2B5EF4-FFF2-40B4-BE49-F238E27FC236}">
                <a16:creationId xmlns:a16="http://schemas.microsoft.com/office/drawing/2014/main" id="{F49644D2-07BA-9E2A-0A7D-00DDA367C08B}"/>
              </a:ext>
            </a:extLst>
          </p:cNvPr>
          <p:cNvSpPr/>
          <p:nvPr/>
        </p:nvSpPr>
        <p:spPr>
          <a:xfrm>
            <a:off x="4979504" y="3120886"/>
            <a:ext cx="1023731" cy="819186"/>
          </a:xfrm>
          <a:prstGeom prst="can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FF0154D-C4D7-418D-7748-1BF542D6BC43}"/>
              </a:ext>
            </a:extLst>
          </p:cNvPr>
          <p:cNvSpPr txBox="1"/>
          <p:nvPr/>
        </p:nvSpPr>
        <p:spPr>
          <a:xfrm>
            <a:off x="6277389" y="3051818"/>
            <a:ext cx="665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l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F3580E9E-251E-1411-52C3-625372218531}"/>
              </a:ext>
            </a:extLst>
          </p:cNvPr>
          <p:cNvCxnSpPr>
            <a:cxnSpLocks/>
          </p:cNvCxnSpPr>
          <p:nvPr/>
        </p:nvCxnSpPr>
        <p:spPr>
          <a:xfrm flipH="1">
            <a:off x="5842553" y="3344915"/>
            <a:ext cx="544997" cy="11519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41203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rawing of a circular object&#10;&#10;AI-generated content may be incorrect.">
            <a:extLst>
              <a:ext uri="{FF2B5EF4-FFF2-40B4-BE49-F238E27FC236}">
                <a16:creationId xmlns:a16="http://schemas.microsoft.com/office/drawing/2014/main" id="{D3D67BF6-EBDF-C534-0017-480A83A5E4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0" y="1286526"/>
            <a:ext cx="6705600" cy="4114800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3FEB8B53-CD15-4113-6797-9246795AEF5A}"/>
              </a:ext>
            </a:extLst>
          </p:cNvPr>
          <p:cNvSpPr/>
          <p:nvPr/>
        </p:nvSpPr>
        <p:spPr>
          <a:xfrm>
            <a:off x="3700131" y="2115880"/>
            <a:ext cx="4230646" cy="1408813"/>
          </a:xfrm>
          <a:prstGeom prst="ellipse">
            <a:avLst/>
          </a:prstGeom>
          <a:noFill/>
          <a:ln w="762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5" name="Right Bracket 4">
            <a:extLst>
              <a:ext uri="{FF2B5EF4-FFF2-40B4-BE49-F238E27FC236}">
                <a16:creationId xmlns:a16="http://schemas.microsoft.com/office/drawing/2014/main" id="{1C92FD17-7DD6-1FB9-3ABC-7E87A651AB21}"/>
              </a:ext>
            </a:extLst>
          </p:cNvPr>
          <p:cNvSpPr/>
          <p:nvPr/>
        </p:nvSpPr>
        <p:spPr>
          <a:xfrm rot="16200000">
            <a:off x="6717905" y="243801"/>
            <a:ext cx="310421" cy="2115323"/>
          </a:xfrm>
          <a:prstGeom prst="rightBracket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DBB076-215F-5A30-F4AF-FDB53292021C}"/>
              </a:ext>
            </a:extLst>
          </p:cNvPr>
          <p:cNvSpPr txBox="1"/>
          <p:nvPr/>
        </p:nvSpPr>
        <p:spPr>
          <a:xfrm>
            <a:off x="6709144" y="597445"/>
            <a:ext cx="6379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600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9873834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59E756-391A-ED9F-F1AE-C11E19A993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>
            <a:extLst>
              <a:ext uri="{FF2B5EF4-FFF2-40B4-BE49-F238E27FC236}">
                <a16:creationId xmlns:a16="http://schemas.microsoft.com/office/drawing/2014/main" id="{679850B9-E26E-0B82-5303-7D0B413F0C11}"/>
              </a:ext>
            </a:extLst>
          </p:cNvPr>
          <p:cNvSpPr/>
          <p:nvPr/>
        </p:nvSpPr>
        <p:spPr>
          <a:xfrm>
            <a:off x="2388068" y="2636874"/>
            <a:ext cx="5401339" cy="1584251"/>
          </a:xfrm>
          <a:prstGeom prst="parallelogram">
            <a:avLst>
              <a:gd name="adj" fmla="val 98826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89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89AC2F6-B6B0-1188-81EA-D21D1532F7EF}"/>
              </a:ext>
            </a:extLst>
          </p:cNvPr>
          <p:cNvCxnSpPr>
            <a:cxnSpLocks/>
          </p:cNvCxnSpPr>
          <p:nvPr/>
        </p:nvCxnSpPr>
        <p:spPr>
          <a:xfrm>
            <a:off x="5041527" y="3344247"/>
            <a:ext cx="1848679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B3C9E76-BEE7-1D36-B656-0380A6494F1F}"/>
              </a:ext>
            </a:extLst>
          </p:cNvPr>
          <p:cNvCxnSpPr>
            <a:cxnSpLocks/>
          </p:cNvCxnSpPr>
          <p:nvPr/>
        </p:nvCxnSpPr>
        <p:spPr>
          <a:xfrm flipV="1">
            <a:off x="5061405" y="1276908"/>
            <a:ext cx="0" cy="2087217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0E8E59B-8496-4C7D-89CD-F244D3896791}"/>
              </a:ext>
            </a:extLst>
          </p:cNvPr>
          <p:cNvSpPr txBox="1"/>
          <p:nvPr/>
        </p:nvSpPr>
        <p:spPr>
          <a:xfrm>
            <a:off x="4763232" y="1008551"/>
            <a:ext cx="6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z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1BAC483-65D9-B8C0-2BDA-7F6807DD4F9A}"/>
              </a:ext>
            </a:extLst>
          </p:cNvPr>
          <p:cNvSpPr txBox="1"/>
          <p:nvPr/>
        </p:nvSpPr>
        <p:spPr>
          <a:xfrm>
            <a:off x="7030903" y="3344247"/>
            <a:ext cx="6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y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627424F-8F4C-A201-EACB-FCE6C4030898}"/>
              </a:ext>
            </a:extLst>
          </p:cNvPr>
          <p:cNvCxnSpPr>
            <a:cxnSpLocks/>
          </p:cNvCxnSpPr>
          <p:nvPr/>
        </p:nvCxnSpPr>
        <p:spPr>
          <a:xfrm flipH="1">
            <a:off x="4354286" y="3344247"/>
            <a:ext cx="707119" cy="707374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A0D39FBD-965B-9C1A-533F-D79F4198EAE5}"/>
              </a:ext>
            </a:extLst>
          </p:cNvPr>
          <p:cNvSpPr txBox="1"/>
          <p:nvPr/>
        </p:nvSpPr>
        <p:spPr>
          <a:xfrm>
            <a:off x="3900172" y="4189457"/>
            <a:ext cx="6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x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A3C5C77-2329-88EF-F1C6-7137BB2673FD}"/>
              </a:ext>
            </a:extLst>
          </p:cNvPr>
          <p:cNvCxnSpPr>
            <a:cxnSpLocks/>
          </p:cNvCxnSpPr>
          <p:nvPr/>
        </p:nvCxnSpPr>
        <p:spPr>
          <a:xfrm flipH="1">
            <a:off x="2856411" y="2806852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1477112-40FC-9D80-456E-709936FDA53A}"/>
              </a:ext>
            </a:extLst>
          </p:cNvPr>
          <p:cNvCxnSpPr>
            <a:cxnSpLocks/>
          </p:cNvCxnSpPr>
          <p:nvPr/>
        </p:nvCxnSpPr>
        <p:spPr>
          <a:xfrm flipH="1">
            <a:off x="3127274" y="2806614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77E930A-4A79-254C-FAE7-4437A6BAA22F}"/>
              </a:ext>
            </a:extLst>
          </p:cNvPr>
          <p:cNvCxnSpPr>
            <a:cxnSpLocks/>
          </p:cNvCxnSpPr>
          <p:nvPr/>
        </p:nvCxnSpPr>
        <p:spPr>
          <a:xfrm flipH="1">
            <a:off x="3398137" y="2806376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C2838ED0-720B-4769-D055-017980421FD4}"/>
              </a:ext>
            </a:extLst>
          </p:cNvPr>
          <p:cNvCxnSpPr>
            <a:cxnSpLocks/>
          </p:cNvCxnSpPr>
          <p:nvPr/>
        </p:nvCxnSpPr>
        <p:spPr>
          <a:xfrm flipH="1">
            <a:off x="3669000" y="2806138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40EC627-6088-60C4-5C5F-113826A1FD49}"/>
              </a:ext>
            </a:extLst>
          </p:cNvPr>
          <p:cNvCxnSpPr>
            <a:cxnSpLocks/>
          </p:cNvCxnSpPr>
          <p:nvPr/>
        </p:nvCxnSpPr>
        <p:spPr>
          <a:xfrm flipH="1">
            <a:off x="3939863" y="2805900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59C7006-8974-99DC-8F2C-6D4C84FC019E}"/>
              </a:ext>
            </a:extLst>
          </p:cNvPr>
          <p:cNvCxnSpPr>
            <a:cxnSpLocks/>
          </p:cNvCxnSpPr>
          <p:nvPr/>
        </p:nvCxnSpPr>
        <p:spPr>
          <a:xfrm flipH="1">
            <a:off x="4210726" y="2805662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69625A4-DE99-C7FD-C42B-252CF300FBE0}"/>
              </a:ext>
            </a:extLst>
          </p:cNvPr>
          <p:cNvCxnSpPr>
            <a:cxnSpLocks/>
          </p:cNvCxnSpPr>
          <p:nvPr/>
        </p:nvCxnSpPr>
        <p:spPr>
          <a:xfrm flipH="1">
            <a:off x="4481589" y="2805424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1CFB34C1-E39C-7AA8-0C30-BE184538CDFD}"/>
              </a:ext>
            </a:extLst>
          </p:cNvPr>
          <p:cNvCxnSpPr>
            <a:cxnSpLocks/>
          </p:cNvCxnSpPr>
          <p:nvPr/>
        </p:nvCxnSpPr>
        <p:spPr>
          <a:xfrm flipH="1">
            <a:off x="4752452" y="2805186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CEA5E42-534E-17A0-C5D1-0F3E6CAA6D3E}"/>
              </a:ext>
            </a:extLst>
          </p:cNvPr>
          <p:cNvCxnSpPr>
            <a:cxnSpLocks/>
          </p:cNvCxnSpPr>
          <p:nvPr/>
        </p:nvCxnSpPr>
        <p:spPr>
          <a:xfrm flipH="1">
            <a:off x="5023315" y="2804948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48954A4-BBC4-A5EB-5B66-DD4795744F99}"/>
              </a:ext>
            </a:extLst>
          </p:cNvPr>
          <p:cNvCxnSpPr>
            <a:cxnSpLocks/>
          </p:cNvCxnSpPr>
          <p:nvPr/>
        </p:nvCxnSpPr>
        <p:spPr>
          <a:xfrm flipH="1">
            <a:off x="5294178" y="2804710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C31D26D-ECDD-A23E-F6AC-DDF3CAA5B4D4}"/>
              </a:ext>
            </a:extLst>
          </p:cNvPr>
          <p:cNvCxnSpPr>
            <a:cxnSpLocks/>
          </p:cNvCxnSpPr>
          <p:nvPr/>
        </p:nvCxnSpPr>
        <p:spPr>
          <a:xfrm flipH="1">
            <a:off x="5565041" y="2804472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2F3322C0-4AA8-2185-E46D-0DD3C9518897}"/>
              </a:ext>
            </a:extLst>
          </p:cNvPr>
          <p:cNvCxnSpPr>
            <a:cxnSpLocks/>
          </p:cNvCxnSpPr>
          <p:nvPr/>
        </p:nvCxnSpPr>
        <p:spPr>
          <a:xfrm flipH="1">
            <a:off x="5835904" y="2804234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706012EF-4EE9-813A-F8EF-D00A10E4C0DE}"/>
              </a:ext>
            </a:extLst>
          </p:cNvPr>
          <p:cNvCxnSpPr>
            <a:cxnSpLocks/>
          </p:cNvCxnSpPr>
          <p:nvPr/>
        </p:nvCxnSpPr>
        <p:spPr>
          <a:xfrm flipH="1">
            <a:off x="6106767" y="2803996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321E2049-BF0E-79B6-8C11-2DFCC02AE909}"/>
              </a:ext>
            </a:extLst>
          </p:cNvPr>
          <p:cNvSpPr txBox="1"/>
          <p:nvPr/>
        </p:nvSpPr>
        <p:spPr>
          <a:xfrm>
            <a:off x="3282530" y="2173013"/>
            <a:ext cx="6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j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A44F2E76-C9C5-37D7-7C78-5596324C6880}"/>
              </a:ext>
            </a:extLst>
          </p:cNvPr>
          <p:cNvCxnSpPr/>
          <p:nvPr/>
        </p:nvCxnSpPr>
        <p:spPr>
          <a:xfrm>
            <a:off x="3476098" y="2452089"/>
            <a:ext cx="619687" cy="60462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79190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E30E55-3AFE-34F4-DDD9-FD620C1932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>
            <a:extLst>
              <a:ext uri="{FF2B5EF4-FFF2-40B4-BE49-F238E27FC236}">
                <a16:creationId xmlns:a16="http://schemas.microsoft.com/office/drawing/2014/main" id="{53482CE5-5E4D-834C-AFB1-706E84DCCA7B}"/>
              </a:ext>
            </a:extLst>
          </p:cNvPr>
          <p:cNvSpPr/>
          <p:nvPr/>
        </p:nvSpPr>
        <p:spPr>
          <a:xfrm>
            <a:off x="2388068" y="2636874"/>
            <a:ext cx="5401339" cy="1584251"/>
          </a:xfrm>
          <a:prstGeom prst="parallelogram">
            <a:avLst>
              <a:gd name="adj" fmla="val 98826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89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FACF741-59A0-E4E5-12A1-F5D130DC9114}"/>
              </a:ext>
            </a:extLst>
          </p:cNvPr>
          <p:cNvCxnSpPr>
            <a:cxnSpLocks/>
          </p:cNvCxnSpPr>
          <p:nvPr/>
        </p:nvCxnSpPr>
        <p:spPr>
          <a:xfrm>
            <a:off x="5041527" y="3344247"/>
            <a:ext cx="1848679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54FE878-BEA8-E688-556F-6E8666137681}"/>
              </a:ext>
            </a:extLst>
          </p:cNvPr>
          <p:cNvCxnSpPr>
            <a:cxnSpLocks/>
          </p:cNvCxnSpPr>
          <p:nvPr/>
        </p:nvCxnSpPr>
        <p:spPr>
          <a:xfrm flipV="1">
            <a:off x="5061405" y="1276908"/>
            <a:ext cx="0" cy="2087217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2A23F511-DA7A-A6EA-E363-E278CA8B1FC6}"/>
              </a:ext>
            </a:extLst>
          </p:cNvPr>
          <p:cNvSpPr txBox="1"/>
          <p:nvPr/>
        </p:nvSpPr>
        <p:spPr>
          <a:xfrm>
            <a:off x="4763232" y="1008551"/>
            <a:ext cx="6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z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FBF1B3F-FB14-C477-E4FE-3D08C7BC98CA}"/>
              </a:ext>
            </a:extLst>
          </p:cNvPr>
          <p:cNvSpPr txBox="1"/>
          <p:nvPr/>
        </p:nvSpPr>
        <p:spPr>
          <a:xfrm>
            <a:off x="7030903" y="3344247"/>
            <a:ext cx="6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y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8233850-78D7-45C5-29E5-162CF05CBA7E}"/>
              </a:ext>
            </a:extLst>
          </p:cNvPr>
          <p:cNvCxnSpPr>
            <a:cxnSpLocks/>
          </p:cNvCxnSpPr>
          <p:nvPr/>
        </p:nvCxnSpPr>
        <p:spPr>
          <a:xfrm flipH="1">
            <a:off x="4354286" y="3344247"/>
            <a:ext cx="707119" cy="707374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289CA0D-A3D0-D276-010D-F47CCD72FE73}"/>
              </a:ext>
            </a:extLst>
          </p:cNvPr>
          <p:cNvSpPr txBox="1"/>
          <p:nvPr/>
        </p:nvSpPr>
        <p:spPr>
          <a:xfrm>
            <a:off x="3900172" y="4189457"/>
            <a:ext cx="6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x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9EBA2E2-156A-3562-6C8D-5DD50FD1E1B9}"/>
              </a:ext>
            </a:extLst>
          </p:cNvPr>
          <p:cNvCxnSpPr>
            <a:cxnSpLocks/>
          </p:cNvCxnSpPr>
          <p:nvPr/>
        </p:nvCxnSpPr>
        <p:spPr>
          <a:xfrm flipH="1">
            <a:off x="2856411" y="2806852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531A9AA-FC20-0EF3-81D0-475CAF5420BA}"/>
              </a:ext>
            </a:extLst>
          </p:cNvPr>
          <p:cNvCxnSpPr>
            <a:cxnSpLocks/>
          </p:cNvCxnSpPr>
          <p:nvPr/>
        </p:nvCxnSpPr>
        <p:spPr>
          <a:xfrm flipH="1">
            <a:off x="3127274" y="2806614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EBA4055-FA8A-5EBE-F3F9-F2C3508DF2C5}"/>
              </a:ext>
            </a:extLst>
          </p:cNvPr>
          <p:cNvCxnSpPr>
            <a:cxnSpLocks/>
          </p:cNvCxnSpPr>
          <p:nvPr/>
        </p:nvCxnSpPr>
        <p:spPr>
          <a:xfrm flipH="1">
            <a:off x="3398137" y="2806376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92059C90-F51C-98DA-92F2-5D6F5B9266B0}"/>
              </a:ext>
            </a:extLst>
          </p:cNvPr>
          <p:cNvCxnSpPr>
            <a:cxnSpLocks/>
          </p:cNvCxnSpPr>
          <p:nvPr/>
        </p:nvCxnSpPr>
        <p:spPr>
          <a:xfrm flipH="1">
            <a:off x="3669000" y="2806138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69FAD09-200A-62CB-53A2-467071AFAC1F}"/>
              </a:ext>
            </a:extLst>
          </p:cNvPr>
          <p:cNvCxnSpPr>
            <a:cxnSpLocks/>
          </p:cNvCxnSpPr>
          <p:nvPr/>
        </p:nvCxnSpPr>
        <p:spPr>
          <a:xfrm flipH="1">
            <a:off x="3939863" y="2805900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C402E0C-525B-B17E-D5BD-8A2690C4F782}"/>
              </a:ext>
            </a:extLst>
          </p:cNvPr>
          <p:cNvCxnSpPr>
            <a:cxnSpLocks/>
          </p:cNvCxnSpPr>
          <p:nvPr/>
        </p:nvCxnSpPr>
        <p:spPr>
          <a:xfrm flipH="1">
            <a:off x="4210726" y="2805662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5F712CDB-5664-2C4E-E28D-8F43BB96585E}"/>
              </a:ext>
            </a:extLst>
          </p:cNvPr>
          <p:cNvCxnSpPr>
            <a:cxnSpLocks/>
          </p:cNvCxnSpPr>
          <p:nvPr/>
        </p:nvCxnSpPr>
        <p:spPr>
          <a:xfrm flipH="1">
            <a:off x="4481589" y="2805424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86382312-7163-69C5-73E0-8E46D9069E1B}"/>
              </a:ext>
            </a:extLst>
          </p:cNvPr>
          <p:cNvCxnSpPr>
            <a:cxnSpLocks/>
          </p:cNvCxnSpPr>
          <p:nvPr/>
        </p:nvCxnSpPr>
        <p:spPr>
          <a:xfrm flipH="1">
            <a:off x="4752452" y="2805186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74AD0D43-5D3C-0E7B-078C-74F9EB77F524}"/>
              </a:ext>
            </a:extLst>
          </p:cNvPr>
          <p:cNvCxnSpPr>
            <a:cxnSpLocks/>
          </p:cNvCxnSpPr>
          <p:nvPr/>
        </p:nvCxnSpPr>
        <p:spPr>
          <a:xfrm flipH="1">
            <a:off x="5023315" y="2804948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9252257B-E6F3-A4E9-EADC-839BD0DA868C}"/>
              </a:ext>
            </a:extLst>
          </p:cNvPr>
          <p:cNvCxnSpPr>
            <a:cxnSpLocks/>
          </p:cNvCxnSpPr>
          <p:nvPr/>
        </p:nvCxnSpPr>
        <p:spPr>
          <a:xfrm flipH="1">
            <a:off x="5294178" y="2804710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C0B2D7E-310E-7CC3-A38C-8EF17E690CE7}"/>
              </a:ext>
            </a:extLst>
          </p:cNvPr>
          <p:cNvCxnSpPr>
            <a:cxnSpLocks/>
          </p:cNvCxnSpPr>
          <p:nvPr/>
        </p:nvCxnSpPr>
        <p:spPr>
          <a:xfrm flipH="1">
            <a:off x="5565041" y="2804472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72D34CB-753E-C6D4-CF71-3E4890AD4808}"/>
              </a:ext>
            </a:extLst>
          </p:cNvPr>
          <p:cNvCxnSpPr>
            <a:cxnSpLocks/>
          </p:cNvCxnSpPr>
          <p:nvPr/>
        </p:nvCxnSpPr>
        <p:spPr>
          <a:xfrm flipH="1">
            <a:off x="5835904" y="2804234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B990C3B1-E1FB-A935-F06D-64936DD61161}"/>
              </a:ext>
            </a:extLst>
          </p:cNvPr>
          <p:cNvCxnSpPr>
            <a:cxnSpLocks/>
          </p:cNvCxnSpPr>
          <p:nvPr/>
        </p:nvCxnSpPr>
        <p:spPr>
          <a:xfrm flipH="1">
            <a:off x="6106767" y="2803996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E54DA5E6-5DFF-62E9-13B7-99DACED0E499}"/>
              </a:ext>
            </a:extLst>
          </p:cNvPr>
          <p:cNvSpPr txBox="1"/>
          <p:nvPr/>
        </p:nvSpPr>
        <p:spPr>
          <a:xfrm>
            <a:off x="3282530" y="2173013"/>
            <a:ext cx="6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j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7A309137-539C-1822-02C7-40D81D6AEBBA}"/>
              </a:ext>
            </a:extLst>
          </p:cNvPr>
          <p:cNvCxnSpPr/>
          <p:nvPr/>
        </p:nvCxnSpPr>
        <p:spPr>
          <a:xfrm>
            <a:off x="3476098" y="2452089"/>
            <a:ext cx="619687" cy="60462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D3C2601C-9F84-07C6-671B-34204D6FF673}"/>
              </a:ext>
            </a:extLst>
          </p:cNvPr>
          <p:cNvSpPr/>
          <p:nvPr/>
        </p:nvSpPr>
        <p:spPr>
          <a:xfrm>
            <a:off x="5294178" y="2853224"/>
            <a:ext cx="1194999" cy="909582"/>
          </a:xfrm>
          <a:prstGeom prst="rect">
            <a:avLst/>
          </a:prstGeom>
          <a:noFill/>
          <a:ln w="76200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4" name="Right Bracket 3">
            <a:extLst>
              <a:ext uri="{FF2B5EF4-FFF2-40B4-BE49-F238E27FC236}">
                <a16:creationId xmlns:a16="http://schemas.microsoft.com/office/drawing/2014/main" id="{5D39E506-CD38-9ADD-3704-D777D03A214E}"/>
              </a:ext>
            </a:extLst>
          </p:cNvPr>
          <p:cNvSpPr/>
          <p:nvPr/>
        </p:nvSpPr>
        <p:spPr>
          <a:xfrm rot="16200000">
            <a:off x="5736465" y="1687041"/>
            <a:ext cx="310421" cy="1194994"/>
          </a:xfrm>
          <a:prstGeom prst="rightBracket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06754D-9D1F-2F1A-4F2D-476D01CBEB8F}"/>
              </a:ext>
            </a:extLst>
          </p:cNvPr>
          <p:cNvSpPr txBox="1"/>
          <p:nvPr/>
        </p:nvSpPr>
        <p:spPr>
          <a:xfrm>
            <a:off x="5720963" y="1564493"/>
            <a:ext cx="6379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600" dirty="0"/>
              <a:t>l</a:t>
            </a:r>
          </a:p>
        </p:txBody>
      </p:sp>
    </p:spTree>
    <p:extLst>
      <p:ext uri="{BB962C8B-B14F-4D97-AF65-F5344CB8AC3E}">
        <p14:creationId xmlns:p14="http://schemas.microsoft.com/office/powerpoint/2010/main" val="38789935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8FD5CE-483C-FBE2-326E-310E9990A9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Can 21">
            <a:extLst>
              <a:ext uri="{FF2B5EF4-FFF2-40B4-BE49-F238E27FC236}">
                <a16:creationId xmlns:a16="http://schemas.microsoft.com/office/drawing/2014/main" id="{1DD52E96-B8DA-9ED6-7021-92CABDF9EFA0}"/>
              </a:ext>
            </a:extLst>
          </p:cNvPr>
          <p:cNvSpPr/>
          <p:nvPr/>
        </p:nvSpPr>
        <p:spPr>
          <a:xfrm>
            <a:off x="2630920" y="1732530"/>
            <a:ext cx="1816924" cy="3666321"/>
          </a:xfrm>
          <a:prstGeom prst="can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E4E3768-4B93-4548-5057-FEC36C0C9A8B}"/>
              </a:ext>
            </a:extLst>
          </p:cNvPr>
          <p:cNvCxnSpPr>
            <a:cxnSpLocks/>
          </p:cNvCxnSpPr>
          <p:nvPr/>
        </p:nvCxnSpPr>
        <p:spPr>
          <a:xfrm flipV="1">
            <a:off x="3531502" y="477430"/>
            <a:ext cx="0" cy="319204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75C244E-5522-4BB0-063A-6EB47252F1D7}"/>
              </a:ext>
            </a:extLst>
          </p:cNvPr>
          <p:cNvCxnSpPr>
            <a:cxnSpLocks/>
          </p:cNvCxnSpPr>
          <p:nvPr/>
        </p:nvCxnSpPr>
        <p:spPr>
          <a:xfrm flipH="1">
            <a:off x="1935679" y="3655621"/>
            <a:ext cx="1605720" cy="1260762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E0D70CF-CB3E-79D3-5ACC-071ADE30EE3D}"/>
              </a:ext>
            </a:extLst>
          </p:cNvPr>
          <p:cNvCxnSpPr>
            <a:cxnSpLocks/>
          </p:cNvCxnSpPr>
          <p:nvPr/>
        </p:nvCxnSpPr>
        <p:spPr>
          <a:xfrm>
            <a:off x="3513120" y="3677394"/>
            <a:ext cx="1783276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50826AC-9664-7903-1E84-349A18AEDBE3}"/>
              </a:ext>
            </a:extLst>
          </p:cNvPr>
          <p:cNvSpPr txBox="1"/>
          <p:nvPr/>
        </p:nvSpPr>
        <p:spPr>
          <a:xfrm>
            <a:off x="1812336" y="4233110"/>
            <a:ext cx="365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x</a:t>
            </a:r>
            <a:endParaRPr lang="en-E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320118F-B8AC-873C-03E5-60AD9DE1B75D}"/>
              </a:ext>
            </a:extLst>
          </p:cNvPr>
          <p:cNvSpPr txBox="1"/>
          <p:nvPr/>
        </p:nvSpPr>
        <p:spPr>
          <a:xfrm>
            <a:off x="5246545" y="3103756"/>
            <a:ext cx="370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y</a:t>
            </a:r>
            <a:endParaRPr lang="en-E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7195B9B-EE54-73A4-5258-621DAD484653}"/>
              </a:ext>
            </a:extLst>
          </p:cNvPr>
          <p:cNvSpPr txBox="1"/>
          <p:nvPr/>
        </p:nvSpPr>
        <p:spPr>
          <a:xfrm>
            <a:off x="3153815" y="102637"/>
            <a:ext cx="3642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z</a:t>
            </a:r>
            <a:endParaRPr lang="en-ES" dirty="0"/>
          </a:p>
        </p:txBody>
      </p:sp>
      <p:sp>
        <p:nvSpPr>
          <p:cNvPr id="37" name="Left Bracket 36">
            <a:extLst>
              <a:ext uri="{FF2B5EF4-FFF2-40B4-BE49-F238E27FC236}">
                <a16:creationId xmlns:a16="http://schemas.microsoft.com/office/drawing/2014/main" id="{1EFEC005-98F2-FB39-D16B-AC766137A4AA}"/>
              </a:ext>
            </a:extLst>
          </p:cNvPr>
          <p:cNvSpPr/>
          <p:nvPr/>
        </p:nvSpPr>
        <p:spPr>
          <a:xfrm rot="16200000">
            <a:off x="3899587" y="5073524"/>
            <a:ext cx="199382" cy="904818"/>
          </a:xfrm>
          <a:prstGeom prst="leftBracket">
            <a:avLst/>
          </a:prstGeom>
          <a:ln w="381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1E6D3ED-8350-C9C9-A63E-E40A4EA8FEDA}"/>
              </a:ext>
            </a:extLst>
          </p:cNvPr>
          <p:cNvSpPr txBox="1"/>
          <p:nvPr/>
        </p:nvSpPr>
        <p:spPr>
          <a:xfrm>
            <a:off x="3791149" y="5477018"/>
            <a:ext cx="4920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200" dirty="0"/>
              <a:t>a</a:t>
            </a:r>
            <a:endParaRPr lang="en-E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D043382-C158-5647-CDBD-1862C8D4BF6F}"/>
              </a:ext>
            </a:extLst>
          </p:cNvPr>
          <p:cNvCxnSpPr>
            <a:cxnSpLocks/>
          </p:cNvCxnSpPr>
          <p:nvPr/>
        </p:nvCxnSpPr>
        <p:spPr>
          <a:xfrm>
            <a:off x="2629988" y="513804"/>
            <a:ext cx="0" cy="555607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77ADF1A-EB6D-EB06-B310-4B1DD04D4BAD}"/>
              </a:ext>
            </a:extLst>
          </p:cNvPr>
          <p:cNvCxnSpPr>
            <a:cxnSpLocks/>
          </p:cNvCxnSpPr>
          <p:nvPr/>
        </p:nvCxnSpPr>
        <p:spPr>
          <a:xfrm>
            <a:off x="4445725" y="518152"/>
            <a:ext cx="0" cy="5551722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876AFF7-71AD-E7F2-448C-7699FA9878B7}"/>
              </a:ext>
            </a:extLst>
          </p:cNvPr>
          <p:cNvSpPr txBox="1"/>
          <p:nvPr/>
        </p:nvSpPr>
        <p:spPr>
          <a:xfrm>
            <a:off x="3902503" y="940931"/>
            <a:ext cx="6471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200" dirty="0"/>
              <a:t>J</a:t>
            </a:r>
            <a:endParaRPr lang="en-E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313EF8-DB51-076A-1919-BDAD6F1100F4}"/>
              </a:ext>
            </a:extLst>
          </p:cNvPr>
          <p:cNvSpPr txBox="1"/>
          <p:nvPr/>
        </p:nvSpPr>
        <p:spPr>
          <a:xfrm>
            <a:off x="3834388" y="786061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0765BE12-7683-BB34-8236-022394C7A485}"/>
              </a:ext>
            </a:extLst>
          </p:cNvPr>
          <p:cNvGrpSpPr/>
          <p:nvPr/>
        </p:nvGrpSpPr>
        <p:grpSpPr>
          <a:xfrm>
            <a:off x="2935757" y="1442847"/>
            <a:ext cx="1205346" cy="3046025"/>
            <a:chOff x="2935757" y="1514101"/>
            <a:chExt cx="1205346" cy="1250870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4C582BF2-45E7-AD6B-5A78-2B73B9A9AB1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35757" y="1520041"/>
              <a:ext cx="0" cy="124493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6156ABB3-99CA-3A58-FC93-A278EEBB4C9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37539" y="1518061"/>
              <a:ext cx="0" cy="124493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667ABB1F-99A3-748A-75BD-F44C8F983B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739321" y="1516081"/>
              <a:ext cx="0" cy="124493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EEC95B22-1384-E4AD-B508-3AFC0A69183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41103" y="1514101"/>
              <a:ext cx="0" cy="124493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935539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D60782-1964-123F-D7D8-9E95D92DFB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Can 21">
            <a:extLst>
              <a:ext uri="{FF2B5EF4-FFF2-40B4-BE49-F238E27FC236}">
                <a16:creationId xmlns:a16="http://schemas.microsoft.com/office/drawing/2014/main" id="{91D46E0B-B05A-7148-9BDB-4190DB66D3B2}"/>
              </a:ext>
            </a:extLst>
          </p:cNvPr>
          <p:cNvSpPr/>
          <p:nvPr/>
        </p:nvSpPr>
        <p:spPr>
          <a:xfrm>
            <a:off x="2630920" y="1732530"/>
            <a:ext cx="1816924" cy="3666321"/>
          </a:xfrm>
          <a:prstGeom prst="can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B4CFBEE-5588-672E-1F9D-2EED1E97D5EE}"/>
              </a:ext>
            </a:extLst>
          </p:cNvPr>
          <p:cNvCxnSpPr>
            <a:cxnSpLocks/>
          </p:cNvCxnSpPr>
          <p:nvPr/>
        </p:nvCxnSpPr>
        <p:spPr>
          <a:xfrm flipV="1">
            <a:off x="3531502" y="1190847"/>
            <a:ext cx="9897" cy="750745"/>
          </a:xfrm>
          <a:prstGeom prst="straightConnector1">
            <a:avLst/>
          </a:prstGeom>
          <a:ln w="38100">
            <a:solidFill>
              <a:schemeClr val="tx1"/>
            </a:solidFill>
            <a:headEnd type="oval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B90388AB-D466-99A8-CC59-457BA350DFEF}"/>
              </a:ext>
            </a:extLst>
          </p:cNvPr>
          <p:cNvSpPr txBox="1"/>
          <p:nvPr/>
        </p:nvSpPr>
        <p:spPr>
          <a:xfrm>
            <a:off x="3568446" y="984499"/>
            <a:ext cx="4251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V</a:t>
            </a:r>
            <a:endParaRPr lang="en-E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FCCF01-8593-0497-E055-3034BDFD72AA}"/>
              </a:ext>
            </a:extLst>
          </p:cNvPr>
          <p:cNvSpPr txBox="1"/>
          <p:nvPr/>
        </p:nvSpPr>
        <p:spPr>
          <a:xfrm>
            <a:off x="3764004" y="2736493"/>
            <a:ext cx="6471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200" dirty="0"/>
              <a:t>J</a:t>
            </a:r>
            <a:endParaRPr lang="en-E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9D91295-76C7-8C9A-D931-705069FE8D38}"/>
              </a:ext>
            </a:extLst>
          </p:cNvPr>
          <p:cNvSpPr txBox="1"/>
          <p:nvPr/>
        </p:nvSpPr>
        <p:spPr>
          <a:xfrm>
            <a:off x="3695889" y="2581623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3C7FFF8-E1C5-3FB5-0B7E-147A65FD5D7E}"/>
              </a:ext>
            </a:extLst>
          </p:cNvPr>
          <p:cNvGrpSpPr/>
          <p:nvPr/>
        </p:nvGrpSpPr>
        <p:grpSpPr>
          <a:xfrm rot="10800000">
            <a:off x="2935757" y="1931949"/>
            <a:ext cx="1205346" cy="3046025"/>
            <a:chOff x="2935757" y="1514101"/>
            <a:chExt cx="1205346" cy="1250870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C05758FB-0F0F-F0C6-E248-842D2B946E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35757" y="1520041"/>
              <a:ext cx="0" cy="124493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6CFEFEA2-9714-BB9B-DBDC-5CF038E935F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37539" y="1518061"/>
              <a:ext cx="0" cy="124493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943DD87F-B2CE-4299-5D16-4712A31356F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739321" y="1516081"/>
              <a:ext cx="0" cy="124493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47172DE1-28DE-2566-0113-A74885B5A6F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41103" y="1514101"/>
              <a:ext cx="0" cy="124493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539701D-966E-97ED-1C26-870D6050BB0E}"/>
              </a:ext>
            </a:extLst>
          </p:cNvPr>
          <p:cNvGrpSpPr/>
          <p:nvPr/>
        </p:nvGrpSpPr>
        <p:grpSpPr>
          <a:xfrm>
            <a:off x="3304015" y="5721493"/>
            <a:ext cx="476989" cy="164275"/>
            <a:chOff x="2325585" y="5248894"/>
            <a:chExt cx="476989" cy="164275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C91540D-91F4-5C72-C333-4ACB9A9B9FBE}"/>
                </a:ext>
              </a:extLst>
            </p:cNvPr>
            <p:cNvCxnSpPr/>
            <p:nvPr/>
          </p:nvCxnSpPr>
          <p:spPr>
            <a:xfrm>
              <a:off x="2327561" y="5248894"/>
              <a:ext cx="475013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71BB2C8-7323-D866-DB03-5C22A4452DE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25585" y="5248894"/>
              <a:ext cx="120732" cy="16427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085EAB4-8DF8-96F0-11DF-AB4035E5F40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77985" y="5248894"/>
              <a:ext cx="120732" cy="16427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0ED103F2-F49B-54B1-B68D-8ED18EEF71D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30385" y="5248894"/>
              <a:ext cx="120732" cy="16427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D5F117F-37E1-95B3-D150-B22A75FE8F93}"/>
              </a:ext>
            </a:extLst>
          </p:cNvPr>
          <p:cNvCxnSpPr>
            <a:cxnSpLocks/>
          </p:cNvCxnSpPr>
          <p:nvPr/>
        </p:nvCxnSpPr>
        <p:spPr>
          <a:xfrm flipV="1">
            <a:off x="3531502" y="5128235"/>
            <a:ext cx="3639" cy="582378"/>
          </a:xfrm>
          <a:prstGeom prst="straightConnector1">
            <a:avLst/>
          </a:prstGeom>
          <a:ln w="38100">
            <a:solidFill>
              <a:schemeClr val="tx1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07A9284D-B775-3DC2-CE25-E6550A2B736A}"/>
              </a:ext>
            </a:extLst>
          </p:cNvPr>
          <p:cNvCxnSpPr>
            <a:cxnSpLocks/>
          </p:cNvCxnSpPr>
          <p:nvPr/>
        </p:nvCxnSpPr>
        <p:spPr>
          <a:xfrm flipV="1">
            <a:off x="3531502" y="1952472"/>
            <a:ext cx="0" cy="3186643"/>
          </a:xfrm>
          <a:prstGeom prst="straightConnector1">
            <a:avLst/>
          </a:prstGeom>
          <a:ln w="38100">
            <a:solidFill>
              <a:schemeClr val="tx1"/>
            </a:solidFill>
            <a:prstDash val="dash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9" name="Group 28">
            <a:extLst>
              <a:ext uri="{FF2B5EF4-FFF2-40B4-BE49-F238E27FC236}">
                <a16:creationId xmlns:a16="http://schemas.microsoft.com/office/drawing/2014/main" id="{07F33429-CE80-F6D6-5034-AB747AF87C85}"/>
              </a:ext>
            </a:extLst>
          </p:cNvPr>
          <p:cNvGrpSpPr/>
          <p:nvPr/>
        </p:nvGrpSpPr>
        <p:grpSpPr>
          <a:xfrm>
            <a:off x="5940275" y="2863233"/>
            <a:ext cx="771526" cy="857254"/>
            <a:chOff x="1228724" y="1857371"/>
            <a:chExt cx="771526" cy="857254"/>
          </a:xfrm>
        </p:grpSpPr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1688332F-C20A-796B-A519-1DDF65907043}"/>
                </a:ext>
              </a:extLst>
            </p:cNvPr>
            <p:cNvSpPr/>
            <p:nvPr/>
          </p:nvSpPr>
          <p:spPr>
            <a:xfrm>
              <a:off x="1514475" y="2214563"/>
              <a:ext cx="485775" cy="500062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828061A-95DA-78B6-3E4F-5E7147377A68}"/>
                </a:ext>
              </a:extLst>
            </p:cNvPr>
            <p:cNvSpPr txBox="1"/>
            <p:nvPr/>
          </p:nvSpPr>
          <p:spPr>
            <a:xfrm>
              <a:off x="1228724" y="1857371"/>
              <a:ext cx="43152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sz="3600" dirty="0"/>
                <a:t>+</a:t>
              </a: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A3CB0F7B-8F98-76EB-055C-1725160D2DCB}"/>
              </a:ext>
            </a:extLst>
          </p:cNvPr>
          <p:cNvSpPr txBox="1"/>
          <p:nvPr/>
        </p:nvSpPr>
        <p:spPr>
          <a:xfrm>
            <a:off x="5723087" y="3471759"/>
            <a:ext cx="4251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V</a:t>
            </a:r>
            <a:endParaRPr lang="en-ES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7B044EB0-0C93-A05A-3E8C-448EA9856E53}"/>
              </a:ext>
            </a:extLst>
          </p:cNvPr>
          <p:cNvSpPr/>
          <p:nvPr/>
        </p:nvSpPr>
        <p:spPr>
          <a:xfrm>
            <a:off x="8067764" y="3043288"/>
            <a:ext cx="228600" cy="857250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36" name="Elbow Connector 35">
            <a:extLst>
              <a:ext uri="{FF2B5EF4-FFF2-40B4-BE49-F238E27FC236}">
                <a16:creationId xmlns:a16="http://schemas.microsoft.com/office/drawing/2014/main" id="{C724878D-C6C4-CFBB-6FD3-A59A4EA9874B}"/>
              </a:ext>
            </a:extLst>
          </p:cNvPr>
          <p:cNvCxnSpPr>
            <a:cxnSpLocks/>
            <a:stCxn id="30" idx="0"/>
            <a:endCxn id="35" idx="0"/>
          </p:cNvCxnSpPr>
          <p:nvPr/>
        </p:nvCxnSpPr>
        <p:spPr>
          <a:xfrm rot="5400000" flipH="1" flipV="1">
            <a:off x="7236921" y="2275282"/>
            <a:ext cx="177137" cy="1713150"/>
          </a:xfrm>
          <a:prstGeom prst="bentConnector3">
            <a:avLst>
              <a:gd name="adj1" fmla="val 229053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Elbow Connector 39">
            <a:extLst>
              <a:ext uri="{FF2B5EF4-FFF2-40B4-BE49-F238E27FC236}">
                <a16:creationId xmlns:a16="http://schemas.microsoft.com/office/drawing/2014/main" id="{F045C2A8-9BC0-F084-7451-CA61B4C09B00}"/>
              </a:ext>
            </a:extLst>
          </p:cNvPr>
          <p:cNvCxnSpPr>
            <a:cxnSpLocks/>
            <a:stCxn id="30" idx="4"/>
            <a:endCxn id="35" idx="2"/>
          </p:cNvCxnSpPr>
          <p:nvPr/>
        </p:nvCxnSpPr>
        <p:spPr>
          <a:xfrm rot="16200000" flipH="1">
            <a:off x="7235464" y="2953937"/>
            <a:ext cx="180051" cy="1713150"/>
          </a:xfrm>
          <a:prstGeom prst="bentConnector3">
            <a:avLst>
              <a:gd name="adj1" fmla="val 226964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8751065-FC6C-8885-04BD-FA56DFDFD8F7}"/>
              </a:ext>
            </a:extLst>
          </p:cNvPr>
          <p:cNvCxnSpPr>
            <a:cxnSpLocks/>
          </p:cNvCxnSpPr>
          <p:nvPr/>
        </p:nvCxnSpPr>
        <p:spPr>
          <a:xfrm>
            <a:off x="7390160" y="2812455"/>
            <a:ext cx="142875" cy="0"/>
          </a:xfrm>
          <a:prstGeom prst="straightConnector1">
            <a:avLst/>
          </a:prstGeom>
          <a:ln w="7302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6498E0E3-8656-F15E-AF08-C3D11D4170F5}"/>
              </a:ext>
            </a:extLst>
          </p:cNvPr>
          <p:cNvSpPr txBox="1"/>
          <p:nvPr/>
        </p:nvSpPr>
        <p:spPr>
          <a:xfrm>
            <a:off x="7229709" y="2151718"/>
            <a:ext cx="29206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I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A377E1F-D565-8D3D-01B5-43C85551D844}"/>
              </a:ext>
            </a:extLst>
          </p:cNvPr>
          <p:cNvSpPr txBox="1"/>
          <p:nvPr/>
        </p:nvSpPr>
        <p:spPr>
          <a:xfrm>
            <a:off x="8392873" y="3173813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R</a:t>
            </a:r>
            <a:endParaRPr lang="en-ES" sz="3200" baseline="-25000" dirty="0"/>
          </a:p>
        </p:txBody>
      </p:sp>
    </p:spTree>
    <p:extLst>
      <p:ext uri="{BB962C8B-B14F-4D97-AF65-F5344CB8AC3E}">
        <p14:creationId xmlns:p14="http://schemas.microsoft.com/office/powerpoint/2010/main" val="27747577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1B67D66D-995D-2667-84EC-DE9CDFB93D71}"/>
              </a:ext>
            </a:extLst>
          </p:cNvPr>
          <p:cNvCxnSpPr>
            <a:cxnSpLocks/>
          </p:cNvCxnSpPr>
          <p:nvPr/>
        </p:nvCxnSpPr>
        <p:spPr>
          <a:xfrm flipV="1">
            <a:off x="3531502" y="477430"/>
            <a:ext cx="0" cy="319204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9CF0182C-C8B0-2BB0-1D15-33313AE6CEC4}"/>
              </a:ext>
            </a:extLst>
          </p:cNvPr>
          <p:cNvCxnSpPr>
            <a:cxnSpLocks/>
          </p:cNvCxnSpPr>
          <p:nvPr/>
        </p:nvCxnSpPr>
        <p:spPr>
          <a:xfrm flipH="1">
            <a:off x="1935679" y="3655621"/>
            <a:ext cx="1605720" cy="1260762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93C7A33C-DF80-84D1-6D0A-A8C3DEACC5F6}"/>
              </a:ext>
            </a:extLst>
          </p:cNvPr>
          <p:cNvCxnSpPr>
            <a:cxnSpLocks/>
          </p:cNvCxnSpPr>
          <p:nvPr/>
        </p:nvCxnSpPr>
        <p:spPr>
          <a:xfrm>
            <a:off x="3513120" y="3677394"/>
            <a:ext cx="3870319" cy="21103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3C15D9D-7615-8E10-A8AA-F9EE1CED0E08}"/>
              </a:ext>
            </a:extLst>
          </p:cNvPr>
          <p:cNvSpPr txBox="1"/>
          <p:nvPr/>
        </p:nvSpPr>
        <p:spPr>
          <a:xfrm>
            <a:off x="1812336" y="4233110"/>
            <a:ext cx="365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x</a:t>
            </a:r>
            <a:endParaRPr lang="en-E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AAD87E-5FA0-EEB7-4F88-04C3DC36E205}"/>
              </a:ext>
            </a:extLst>
          </p:cNvPr>
          <p:cNvSpPr txBox="1"/>
          <p:nvPr/>
        </p:nvSpPr>
        <p:spPr>
          <a:xfrm>
            <a:off x="7124207" y="3088659"/>
            <a:ext cx="370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y</a:t>
            </a:r>
            <a:endParaRPr lang="en-E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36199D-9208-FEED-14BD-63313BDED6C9}"/>
              </a:ext>
            </a:extLst>
          </p:cNvPr>
          <p:cNvSpPr txBox="1"/>
          <p:nvPr/>
        </p:nvSpPr>
        <p:spPr>
          <a:xfrm>
            <a:off x="3153815" y="102637"/>
            <a:ext cx="3642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z</a:t>
            </a:r>
            <a:endParaRPr lang="en-E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BB646BE-5D4A-CFAA-16A8-3964F9AC2E1E}"/>
              </a:ext>
            </a:extLst>
          </p:cNvPr>
          <p:cNvCxnSpPr>
            <a:cxnSpLocks/>
          </p:cNvCxnSpPr>
          <p:nvPr/>
        </p:nvCxnSpPr>
        <p:spPr>
          <a:xfrm flipV="1">
            <a:off x="3513120" y="3098012"/>
            <a:ext cx="1129697" cy="58950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B5001BF-C635-8928-C991-9D7A2FEF03A7}"/>
              </a:ext>
            </a:extLst>
          </p:cNvPr>
          <p:cNvGrpSpPr/>
          <p:nvPr/>
        </p:nvGrpSpPr>
        <p:grpSpPr>
          <a:xfrm>
            <a:off x="4338549" y="2438935"/>
            <a:ext cx="404088" cy="739645"/>
            <a:chOff x="3549885" y="2689355"/>
            <a:chExt cx="404088" cy="739645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B0F407D-D3BC-9ADE-38B3-9854DD92C4C8}"/>
                </a:ext>
              </a:extLst>
            </p:cNvPr>
            <p:cNvSpPr txBox="1"/>
            <p:nvPr/>
          </p:nvSpPr>
          <p:spPr>
            <a:xfrm>
              <a:off x="3577567" y="2844225"/>
              <a:ext cx="37640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n</a:t>
              </a:r>
              <a:endParaRPr lang="en-E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BCBA69E-498D-A859-DF3E-E3879264C3A1}"/>
                </a:ext>
              </a:extLst>
            </p:cNvPr>
            <p:cNvSpPr txBox="1"/>
            <p:nvPr/>
          </p:nvSpPr>
          <p:spPr>
            <a:xfrm>
              <a:off x="3549885" y="2689355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926EF29-DF38-394A-B859-FB3AC4BC8FD1}"/>
              </a:ext>
            </a:extLst>
          </p:cNvPr>
          <p:cNvCxnSpPr>
            <a:cxnSpLocks/>
          </p:cNvCxnSpPr>
          <p:nvPr/>
        </p:nvCxnSpPr>
        <p:spPr>
          <a:xfrm flipV="1">
            <a:off x="3559185" y="1860698"/>
            <a:ext cx="1372554" cy="1794923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F4C0591-3B96-6D78-A8C0-798747AFB473}"/>
              </a:ext>
            </a:extLst>
          </p:cNvPr>
          <p:cNvGrpSpPr/>
          <p:nvPr/>
        </p:nvGrpSpPr>
        <p:grpSpPr>
          <a:xfrm>
            <a:off x="4315919" y="1573837"/>
            <a:ext cx="435987" cy="739645"/>
            <a:chOff x="3549885" y="2689355"/>
            <a:chExt cx="435987" cy="739645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F4CC64D-4307-9DCE-86DC-EF5C6FE6A5EE}"/>
                </a:ext>
              </a:extLst>
            </p:cNvPr>
            <p:cNvSpPr txBox="1"/>
            <p:nvPr/>
          </p:nvSpPr>
          <p:spPr>
            <a:xfrm>
              <a:off x="3609466" y="2844225"/>
              <a:ext cx="37640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r</a:t>
              </a:r>
              <a:endParaRPr lang="en-ES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2534082-883C-1C2A-408D-30644B37F257}"/>
                </a:ext>
              </a:extLst>
            </p:cNvPr>
            <p:cNvSpPr txBox="1"/>
            <p:nvPr/>
          </p:nvSpPr>
          <p:spPr>
            <a:xfrm>
              <a:off x="3549885" y="2689355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sp>
        <p:nvSpPr>
          <p:cNvPr id="23" name="Parallelogram 22">
            <a:extLst>
              <a:ext uri="{FF2B5EF4-FFF2-40B4-BE49-F238E27FC236}">
                <a16:creationId xmlns:a16="http://schemas.microsoft.com/office/drawing/2014/main" id="{3B089DEF-FBD6-E3D8-4603-937BA2F1F3A1}"/>
              </a:ext>
            </a:extLst>
          </p:cNvPr>
          <p:cNvSpPr/>
          <p:nvPr/>
        </p:nvSpPr>
        <p:spPr>
          <a:xfrm rot="3847792">
            <a:off x="3292420" y="1701120"/>
            <a:ext cx="3680748" cy="2209111"/>
          </a:xfrm>
          <a:prstGeom prst="parallelogram">
            <a:avLst/>
          </a:pr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65FBF21-2313-3C6E-692E-2BCC3FF17C47}"/>
              </a:ext>
            </a:extLst>
          </p:cNvPr>
          <p:cNvCxnSpPr>
            <a:cxnSpLocks/>
          </p:cNvCxnSpPr>
          <p:nvPr/>
        </p:nvCxnSpPr>
        <p:spPr>
          <a:xfrm flipV="1">
            <a:off x="4642817" y="2811193"/>
            <a:ext cx="604740" cy="296811"/>
          </a:xfrm>
          <a:prstGeom prst="straightConnector1">
            <a:avLst/>
          </a:prstGeom>
          <a:ln w="38100">
            <a:prstDash val="dash"/>
            <a:tailEnd type="oval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BA35D65-90DC-6D16-AB3B-0A31D2A71B20}"/>
              </a:ext>
            </a:extLst>
          </p:cNvPr>
          <p:cNvCxnSpPr>
            <a:cxnSpLocks/>
          </p:cNvCxnSpPr>
          <p:nvPr/>
        </p:nvCxnSpPr>
        <p:spPr>
          <a:xfrm flipH="1" flipV="1">
            <a:off x="4931739" y="1873919"/>
            <a:ext cx="314806" cy="937274"/>
          </a:xfrm>
          <a:prstGeom prst="straightConnector1">
            <a:avLst/>
          </a:prstGeom>
          <a:ln w="38100">
            <a:prstDash val="dash"/>
            <a:tailEnd type="oval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6" name="Left Bracket 35">
            <a:extLst>
              <a:ext uri="{FF2B5EF4-FFF2-40B4-BE49-F238E27FC236}">
                <a16:creationId xmlns:a16="http://schemas.microsoft.com/office/drawing/2014/main" id="{ECA26080-5469-7A0C-09AF-1BE6B9F37E16}"/>
              </a:ext>
            </a:extLst>
          </p:cNvPr>
          <p:cNvSpPr/>
          <p:nvPr/>
        </p:nvSpPr>
        <p:spPr>
          <a:xfrm rot="14678520">
            <a:off x="4442949" y="2645240"/>
            <a:ext cx="299524" cy="1908469"/>
          </a:xfrm>
          <a:prstGeom prst="leftBracket">
            <a:avLst/>
          </a:prstGeom>
          <a:ln w="38100"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45C512A-39A4-C9FF-C946-5288AD94BC79}"/>
              </a:ext>
            </a:extLst>
          </p:cNvPr>
          <p:cNvSpPr txBox="1"/>
          <p:nvPr/>
        </p:nvSpPr>
        <p:spPr>
          <a:xfrm>
            <a:off x="4621970" y="3606695"/>
            <a:ext cx="4920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200" dirty="0"/>
              <a:t>𝜏</a:t>
            </a:r>
            <a:endParaRPr lang="en-ES" dirty="0"/>
          </a:p>
        </p:txBody>
      </p:sp>
    </p:spTree>
    <p:extLst>
      <p:ext uri="{BB962C8B-B14F-4D97-AF65-F5344CB8AC3E}">
        <p14:creationId xmlns:p14="http://schemas.microsoft.com/office/powerpoint/2010/main" val="13291197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958F2D9F-8916-90CA-99C3-3BA3E4757797}"/>
              </a:ext>
            </a:extLst>
          </p:cNvPr>
          <p:cNvCxnSpPr/>
          <p:nvPr/>
        </p:nvCxnSpPr>
        <p:spPr>
          <a:xfrm flipV="1">
            <a:off x="2264735" y="1743740"/>
            <a:ext cx="0" cy="3072809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DE5D427-A387-61D1-9A3A-D2A815084525}"/>
              </a:ext>
            </a:extLst>
          </p:cNvPr>
          <p:cNvCxnSpPr>
            <a:cxnSpLocks/>
          </p:cNvCxnSpPr>
          <p:nvPr/>
        </p:nvCxnSpPr>
        <p:spPr>
          <a:xfrm>
            <a:off x="2264735" y="4816549"/>
            <a:ext cx="3030279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984E401-E7FA-083B-8825-B1052058CFE4}"/>
              </a:ext>
            </a:extLst>
          </p:cNvPr>
          <p:cNvCxnSpPr>
            <a:cxnSpLocks/>
          </p:cNvCxnSpPr>
          <p:nvPr/>
        </p:nvCxnSpPr>
        <p:spPr>
          <a:xfrm flipV="1">
            <a:off x="2264734" y="2041451"/>
            <a:ext cx="2775600" cy="277509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0E6CB3C-15C0-9568-CBD9-8589723B2BFF}"/>
              </a:ext>
            </a:extLst>
          </p:cNvPr>
          <p:cNvSpPr txBox="1"/>
          <p:nvPr/>
        </p:nvSpPr>
        <p:spPr>
          <a:xfrm>
            <a:off x="5151385" y="4816549"/>
            <a:ext cx="2872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2E88CAD-E4E5-1021-85CC-B5493D27CE41}"/>
              </a:ext>
            </a:extLst>
          </p:cNvPr>
          <p:cNvSpPr txBox="1"/>
          <p:nvPr/>
        </p:nvSpPr>
        <p:spPr>
          <a:xfrm>
            <a:off x="1882899" y="1559073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ct</a:t>
            </a:r>
          </a:p>
        </p:txBody>
      </p:sp>
      <p:sp>
        <p:nvSpPr>
          <p:cNvPr id="20" name="Arc 19">
            <a:extLst>
              <a:ext uri="{FF2B5EF4-FFF2-40B4-BE49-F238E27FC236}">
                <a16:creationId xmlns:a16="http://schemas.microsoft.com/office/drawing/2014/main" id="{FF1930D5-BC55-7803-44D0-28CFFAEB2939}"/>
              </a:ext>
            </a:extLst>
          </p:cNvPr>
          <p:cNvSpPr/>
          <p:nvPr/>
        </p:nvSpPr>
        <p:spPr>
          <a:xfrm>
            <a:off x="1532466" y="4072467"/>
            <a:ext cx="1498601" cy="1439333"/>
          </a:xfrm>
          <a:prstGeom prst="arc">
            <a:avLst>
              <a:gd name="adj1" fmla="val 18887968"/>
              <a:gd name="adj2" fmla="val 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97C39C6-D0F3-F6A1-868A-E6E5BD2C1591}"/>
              </a:ext>
            </a:extLst>
          </p:cNvPr>
          <p:cNvSpPr txBox="1"/>
          <p:nvPr/>
        </p:nvSpPr>
        <p:spPr>
          <a:xfrm>
            <a:off x="2954867" y="4298362"/>
            <a:ext cx="534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45º</a:t>
            </a:r>
          </a:p>
        </p:txBody>
      </p:sp>
      <p:cxnSp>
        <p:nvCxnSpPr>
          <p:cNvPr id="23" name="Elbow Connector 22">
            <a:extLst>
              <a:ext uri="{FF2B5EF4-FFF2-40B4-BE49-F238E27FC236}">
                <a16:creationId xmlns:a16="http://schemas.microsoft.com/office/drawing/2014/main" id="{0115FCC7-2F55-0ED3-9B88-9C98B3617F48}"/>
              </a:ext>
            </a:extLst>
          </p:cNvPr>
          <p:cNvCxnSpPr>
            <a:cxnSpLocks/>
          </p:cNvCxnSpPr>
          <p:nvPr/>
        </p:nvCxnSpPr>
        <p:spPr>
          <a:xfrm flipV="1">
            <a:off x="3652534" y="2980706"/>
            <a:ext cx="444453" cy="439827"/>
          </a:xfrm>
          <a:prstGeom prst="bentConnector3">
            <a:avLst>
              <a:gd name="adj1" fmla="val 100766"/>
            </a:avLst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40494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44B558-C8B5-8394-180B-CF5735645C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AF5ED81B-3F92-F360-7578-A2C9C3581143}"/>
              </a:ext>
            </a:extLst>
          </p:cNvPr>
          <p:cNvCxnSpPr/>
          <p:nvPr/>
        </p:nvCxnSpPr>
        <p:spPr>
          <a:xfrm flipV="1">
            <a:off x="2264735" y="1743740"/>
            <a:ext cx="0" cy="3072809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74A7C190-9F14-AC08-14D3-E25F26A662D6}"/>
              </a:ext>
            </a:extLst>
          </p:cNvPr>
          <p:cNvCxnSpPr>
            <a:cxnSpLocks/>
          </p:cNvCxnSpPr>
          <p:nvPr/>
        </p:nvCxnSpPr>
        <p:spPr>
          <a:xfrm>
            <a:off x="2264735" y="4816549"/>
            <a:ext cx="3030279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66C276F9-B19F-8072-DF85-A6D723D40E61}"/>
              </a:ext>
            </a:extLst>
          </p:cNvPr>
          <p:cNvSpPr txBox="1"/>
          <p:nvPr/>
        </p:nvSpPr>
        <p:spPr>
          <a:xfrm>
            <a:off x="5151385" y="4816549"/>
            <a:ext cx="2872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49C9AC2-CA4A-22A2-B6C6-4AA98D5B34DC}"/>
              </a:ext>
            </a:extLst>
          </p:cNvPr>
          <p:cNvSpPr txBox="1"/>
          <p:nvPr/>
        </p:nvSpPr>
        <p:spPr>
          <a:xfrm>
            <a:off x="1882899" y="1559073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ct</a:t>
            </a:r>
          </a:p>
        </p:txBody>
      </p:sp>
      <p:cxnSp>
        <p:nvCxnSpPr>
          <p:cNvPr id="23" name="Elbow Connector 22">
            <a:extLst>
              <a:ext uri="{FF2B5EF4-FFF2-40B4-BE49-F238E27FC236}">
                <a16:creationId xmlns:a16="http://schemas.microsoft.com/office/drawing/2014/main" id="{42870175-CE53-548C-E643-F8782AD97002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655164" y="2537568"/>
            <a:ext cx="555019" cy="158565"/>
          </a:xfrm>
          <a:prstGeom prst="bentConnector3">
            <a:avLst>
              <a:gd name="adj1" fmla="val 1948"/>
            </a:avLst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D4D12526-C0CC-8518-B81C-2ED1549D3080}"/>
              </a:ext>
            </a:extLst>
          </p:cNvPr>
          <p:cNvCxnSpPr>
            <a:cxnSpLocks/>
          </p:cNvCxnSpPr>
          <p:nvPr/>
        </p:nvCxnSpPr>
        <p:spPr>
          <a:xfrm flipV="1">
            <a:off x="2264735" y="1559073"/>
            <a:ext cx="964062" cy="3257476"/>
          </a:xfrm>
          <a:prstGeom prst="straightConnector1">
            <a:avLst/>
          </a:prstGeom>
          <a:ln w="3810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D967C62-5706-C46F-4FC9-5944A6013902}"/>
              </a:ext>
            </a:extLst>
          </p:cNvPr>
          <p:cNvSpPr txBox="1"/>
          <p:nvPr/>
        </p:nvSpPr>
        <p:spPr>
          <a:xfrm>
            <a:off x="2795215" y="1396026"/>
            <a:ext cx="444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</a:t>
            </a:r>
            <a:r>
              <a:rPr lang="en-ES" dirty="0"/>
              <a:t>t’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F7EC959-E1F2-9C9A-9424-0886F8A9D2F8}"/>
              </a:ext>
            </a:extLst>
          </p:cNvPr>
          <p:cNvSpPr txBox="1"/>
          <p:nvPr/>
        </p:nvSpPr>
        <p:spPr>
          <a:xfrm>
            <a:off x="2969389" y="2432184"/>
            <a:ext cx="513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1/β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C752611-E6CA-D7E4-1BAF-1956260F3ABF}"/>
              </a:ext>
            </a:extLst>
          </p:cNvPr>
          <p:cNvCxnSpPr>
            <a:cxnSpLocks/>
          </p:cNvCxnSpPr>
          <p:nvPr/>
        </p:nvCxnSpPr>
        <p:spPr>
          <a:xfrm flipV="1">
            <a:off x="2264735" y="3850594"/>
            <a:ext cx="3173908" cy="965955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AE1C1666-E8E6-B822-6A80-263F944EA434}"/>
              </a:ext>
            </a:extLst>
          </p:cNvPr>
          <p:cNvSpPr txBox="1"/>
          <p:nvPr/>
        </p:nvSpPr>
        <p:spPr>
          <a:xfrm>
            <a:off x="4408079" y="4191000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β</a:t>
            </a:r>
          </a:p>
        </p:txBody>
      </p: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F8589A3F-69FD-B994-438A-3565915C6662}"/>
              </a:ext>
            </a:extLst>
          </p:cNvPr>
          <p:cNvCxnSpPr>
            <a:cxnSpLocks/>
          </p:cNvCxnSpPr>
          <p:nvPr/>
        </p:nvCxnSpPr>
        <p:spPr>
          <a:xfrm flipV="1">
            <a:off x="3610632" y="4191000"/>
            <a:ext cx="797447" cy="214612"/>
          </a:xfrm>
          <a:prstGeom prst="bentConnector3">
            <a:avLst>
              <a:gd name="adj1" fmla="val 98733"/>
            </a:avLst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D4FD7C25-F606-A176-4A92-DED1FA2C74DC}"/>
              </a:ext>
            </a:extLst>
          </p:cNvPr>
          <p:cNvSpPr txBox="1"/>
          <p:nvPr/>
        </p:nvSpPr>
        <p:spPr>
          <a:xfrm>
            <a:off x="5367386" y="3850593"/>
            <a:ext cx="3497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x</a:t>
            </a:r>
            <a:r>
              <a:rPr lang="en-ES" dirty="0"/>
              <a:t>’</a:t>
            </a:r>
          </a:p>
        </p:txBody>
      </p:sp>
    </p:spTree>
    <p:extLst>
      <p:ext uri="{BB962C8B-B14F-4D97-AF65-F5344CB8AC3E}">
        <p14:creationId xmlns:p14="http://schemas.microsoft.com/office/powerpoint/2010/main" val="29838334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1B07CA-9694-B41E-14CA-4E59C039D8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DBA6C54C-644C-CCFF-D981-892E227702D8}"/>
              </a:ext>
            </a:extLst>
          </p:cNvPr>
          <p:cNvCxnSpPr>
            <a:cxnSpLocks/>
          </p:cNvCxnSpPr>
          <p:nvPr/>
        </p:nvCxnSpPr>
        <p:spPr>
          <a:xfrm flipV="1">
            <a:off x="9124632" y="3151181"/>
            <a:ext cx="384520" cy="1273308"/>
          </a:xfrm>
          <a:prstGeom prst="line">
            <a:avLst/>
          </a:prstGeom>
          <a:ln>
            <a:prstDash val="sysDot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BC15A363-EC9F-A6E8-D2FB-0315B60A89F3}"/>
              </a:ext>
            </a:extLst>
          </p:cNvPr>
          <p:cNvCxnSpPr>
            <a:cxnSpLocks/>
          </p:cNvCxnSpPr>
          <p:nvPr/>
        </p:nvCxnSpPr>
        <p:spPr>
          <a:xfrm flipV="1">
            <a:off x="7723836" y="3145716"/>
            <a:ext cx="1785315" cy="551733"/>
          </a:xfrm>
          <a:prstGeom prst="line">
            <a:avLst/>
          </a:prstGeom>
          <a:ln>
            <a:prstDash val="sysDot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939FE055-EE89-5159-E64B-2D61E693970C}"/>
              </a:ext>
            </a:extLst>
          </p:cNvPr>
          <p:cNvCxnSpPr/>
          <p:nvPr/>
        </p:nvCxnSpPr>
        <p:spPr>
          <a:xfrm flipV="1">
            <a:off x="2264735" y="1724690"/>
            <a:ext cx="0" cy="3072809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76759243-6F42-22BA-3F0C-3751589B321D}"/>
              </a:ext>
            </a:extLst>
          </p:cNvPr>
          <p:cNvCxnSpPr>
            <a:cxnSpLocks/>
          </p:cNvCxnSpPr>
          <p:nvPr/>
        </p:nvCxnSpPr>
        <p:spPr>
          <a:xfrm>
            <a:off x="2264735" y="4816549"/>
            <a:ext cx="3030279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99E8478-5E2A-AA91-3714-11D86DC4B60A}"/>
              </a:ext>
            </a:extLst>
          </p:cNvPr>
          <p:cNvSpPr txBox="1"/>
          <p:nvPr/>
        </p:nvSpPr>
        <p:spPr>
          <a:xfrm>
            <a:off x="5151385" y="4816549"/>
            <a:ext cx="2872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167DC7-CBC6-ED19-7B0D-E095F5104E5E}"/>
              </a:ext>
            </a:extLst>
          </p:cNvPr>
          <p:cNvSpPr txBox="1"/>
          <p:nvPr/>
        </p:nvSpPr>
        <p:spPr>
          <a:xfrm>
            <a:off x="1882899" y="1559073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ct</a:t>
            </a:r>
          </a:p>
        </p:txBody>
      </p:sp>
      <p:cxnSp>
        <p:nvCxnSpPr>
          <p:cNvPr id="23" name="Elbow Connector 22">
            <a:extLst>
              <a:ext uri="{FF2B5EF4-FFF2-40B4-BE49-F238E27FC236}">
                <a16:creationId xmlns:a16="http://schemas.microsoft.com/office/drawing/2014/main" id="{B1BF60F7-8939-E512-D66C-3F5F5CCEDF73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655164" y="2537568"/>
            <a:ext cx="555019" cy="158565"/>
          </a:xfrm>
          <a:prstGeom prst="bentConnector3">
            <a:avLst>
              <a:gd name="adj1" fmla="val 1948"/>
            </a:avLst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C7E0849C-1DA2-6C57-A204-73F83CB8EFE6}"/>
              </a:ext>
            </a:extLst>
          </p:cNvPr>
          <p:cNvCxnSpPr>
            <a:cxnSpLocks/>
          </p:cNvCxnSpPr>
          <p:nvPr/>
        </p:nvCxnSpPr>
        <p:spPr>
          <a:xfrm flipV="1">
            <a:off x="2264735" y="1559073"/>
            <a:ext cx="964062" cy="3257476"/>
          </a:xfrm>
          <a:prstGeom prst="straightConnector1">
            <a:avLst/>
          </a:prstGeom>
          <a:ln w="3810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D7CBF51B-B0C8-2726-BA0B-029FB0562645}"/>
              </a:ext>
            </a:extLst>
          </p:cNvPr>
          <p:cNvSpPr txBox="1"/>
          <p:nvPr/>
        </p:nvSpPr>
        <p:spPr>
          <a:xfrm>
            <a:off x="2795215" y="1396026"/>
            <a:ext cx="444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</a:t>
            </a:r>
            <a:r>
              <a:rPr lang="en-ES" dirty="0"/>
              <a:t>t’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2D729BF-F382-74E9-B8B1-018830109DD9}"/>
              </a:ext>
            </a:extLst>
          </p:cNvPr>
          <p:cNvSpPr txBox="1"/>
          <p:nvPr/>
        </p:nvSpPr>
        <p:spPr>
          <a:xfrm>
            <a:off x="2969389" y="2432184"/>
            <a:ext cx="513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1/β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00815E4-4454-2F13-26AA-B32D421666B7}"/>
              </a:ext>
            </a:extLst>
          </p:cNvPr>
          <p:cNvCxnSpPr>
            <a:cxnSpLocks/>
          </p:cNvCxnSpPr>
          <p:nvPr/>
        </p:nvCxnSpPr>
        <p:spPr>
          <a:xfrm flipV="1">
            <a:off x="2264735" y="3850594"/>
            <a:ext cx="3173908" cy="965955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AF704CFF-0D03-A98A-8CE2-26557C53BB06}"/>
              </a:ext>
            </a:extLst>
          </p:cNvPr>
          <p:cNvSpPr txBox="1"/>
          <p:nvPr/>
        </p:nvSpPr>
        <p:spPr>
          <a:xfrm>
            <a:off x="4408079" y="4191000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β</a:t>
            </a:r>
          </a:p>
        </p:txBody>
      </p: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C27EA21D-5C1A-7D7D-7F71-E4E94A90E6FC}"/>
              </a:ext>
            </a:extLst>
          </p:cNvPr>
          <p:cNvCxnSpPr>
            <a:cxnSpLocks/>
          </p:cNvCxnSpPr>
          <p:nvPr/>
        </p:nvCxnSpPr>
        <p:spPr>
          <a:xfrm flipV="1">
            <a:off x="3610632" y="4191000"/>
            <a:ext cx="797447" cy="214612"/>
          </a:xfrm>
          <a:prstGeom prst="bentConnector3">
            <a:avLst>
              <a:gd name="adj1" fmla="val 98733"/>
            </a:avLst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CBB46706-65D4-7EE1-0D13-2D0EBDD6AAA0}"/>
              </a:ext>
            </a:extLst>
          </p:cNvPr>
          <p:cNvSpPr txBox="1"/>
          <p:nvPr/>
        </p:nvSpPr>
        <p:spPr>
          <a:xfrm>
            <a:off x="5367386" y="3850593"/>
            <a:ext cx="3497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x</a:t>
            </a:r>
            <a:r>
              <a:rPr lang="en-ES" dirty="0"/>
              <a:t>’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630FAAC-A4B7-715D-CF5E-D6FE4FB2445B}"/>
              </a:ext>
            </a:extLst>
          </p:cNvPr>
          <p:cNvCxnSpPr>
            <a:endCxn id="6" idx="6"/>
          </p:cNvCxnSpPr>
          <p:nvPr/>
        </p:nvCxnSpPr>
        <p:spPr>
          <a:xfrm>
            <a:off x="2264735" y="3356610"/>
            <a:ext cx="2136523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E05CCF4A-AD11-1265-1727-1E90C2876AC4}"/>
              </a:ext>
            </a:extLst>
          </p:cNvPr>
          <p:cNvSpPr txBox="1"/>
          <p:nvPr/>
        </p:nvSpPr>
        <p:spPr>
          <a:xfrm>
            <a:off x="3172535" y="3007406"/>
            <a:ext cx="320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FD5EC42-68B5-83CB-E275-5E722B3BDEB2}"/>
              </a:ext>
            </a:extLst>
          </p:cNvPr>
          <p:cNvSpPr txBox="1"/>
          <p:nvPr/>
        </p:nvSpPr>
        <p:spPr>
          <a:xfrm>
            <a:off x="4333719" y="3007406"/>
            <a:ext cx="324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B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0ED4C90-CBC8-529B-57CF-6EE2DE854F76}"/>
              </a:ext>
            </a:extLst>
          </p:cNvPr>
          <p:cNvCxnSpPr>
            <a:stCxn id="5" idx="4"/>
          </p:cNvCxnSpPr>
          <p:nvPr/>
        </p:nvCxnSpPr>
        <p:spPr>
          <a:xfrm flipH="1">
            <a:off x="3158491" y="3429000"/>
            <a:ext cx="2768" cy="138754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10B65A0-3EA6-7A07-43E5-A8134E0E3AA6}"/>
              </a:ext>
            </a:extLst>
          </p:cNvPr>
          <p:cNvCxnSpPr>
            <a:cxnSpLocks/>
            <a:stCxn id="6" idx="4"/>
          </p:cNvCxnSpPr>
          <p:nvPr/>
        </p:nvCxnSpPr>
        <p:spPr>
          <a:xfrm flipH="1">
            <a:off x="4329631" y="3429000"/>
            <a:ext cx="4089" cy="138754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AD1E9CB-8688-274B-F9D7-3E647F72EE76}"/>
              </a:ext>
            </a:extLst>
          </p:cNvPr>
          <p:cNvCxnSpPr>
            <a:cxnSpLocks/>
          </p:cNvCxnSpPr>
          <p:nvPr/>
        </p:nvCxnSpPr>
        <p:spPr>
          <a:xfrm flipV="1">
            <a:off x="2682865" y="3356610"/>
            <a:ext cx="476082" cy="124652"/>
          </a:xfrm>
          <a:prstGeom prst="line">
            <a:avLst/>
          </a:prstGeom>
          <a:ln>
            <a:prstDash val="sysDot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91559F8B-1826-521E-0994-222754F00294}"/>
              </a:ext>
            </a:extLst>
          </p:cNvPr>
          <p:cNvCxnSpPr>
            <a:cxnSpLocks/>
          </p:cNvCxnSpPr>
          <p:nvPr/>
        </p:nvCxnSpPr>
        <p:spPr>
          <a:xfrm flipV="1">
            <a:off x="2543528" y="3350260"/>
            <a:ext cx="1785315" cy="500333"/>
          </a:xfrm>
          <a:prstGeom prst="line">
            <a:avLst/>
          </a:prstGeom>
          <a:ln>
            <a:prstDash val="sysDot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F96DD6FD-5CEB-BF3A-324A-57B9A6486929}"/>
              </a:ext>
            </a:extLst>
          </p:cNvPr>
          <p:cNvSpPr txBox="1"/>
          <p:nvPr/>
        </p:nvSpPr>
        <p:spPr>
          <a:xfrm>
            <a:off x="1288660" y="3000494"/>
            <a:ext cx="886781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ES" dirty="0"/>
              <a:t>ct</a:t>
            </a:r>
            <a:r>
              <a:rPr lang="en-ES" baseline="-25000" dirty="0"/>
              <a:t>A</a:t>
            </a:r>
            <a:r>
              <a:rPr lang="en-ES" dirty="0"/>
              <a:t>=ct</a:t>
            </a:r>
            <a:r>
              <a:rPr lang="en-ES" baseline="-25000" dirty="0"/>
              <a:t>B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5F48E9B-67CA-FA91-58A8-80678FF0EFC5}"/>
              </a:ext>
            </a:extLst>
          </p:cNvPr>
          <p:cNvSpPr txBox="1"/>
          <p:nvPr/>
        </p:nvSpPr>
        <p:spPr>
          <a:xfrm>
            <a:off x="1317230" y="3602920"/>
            <a:ext cx="1044838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ES" dirty="0"/>
              <a:t>ct</a:t>
            </a:r>
            <a:r>
              <a:rPr lang="en-ES" baseline="-25000" dirty="0"/>
              <a:t>A</a:t>
            </a:r>
            <a:r>
              <a:rPr lang="en-ES" dirty="0"/>
              <a:t>’&gt; ct</a:t>
            </a:r>
            <a:r>
              <a:rPr lang="en-ES" baseline="-25000" dirty="0"/>
              <a:t>B</a:t>
            </a:r>
            <a:r>
              <a:rPr lang="en-ES" dirty="0"/>
              <a:t>’</a:t>
            </a:r>
          </a:p>
        </p:txBody>
      </p:sp>
      <p:sp>
        <p:nvSpPr>
          <p:cNvPr id="36" name="Right Brace 35">
            <a:extLst>
              <a:ext uri="{FF2B5EF4-FFF2-40B4-BE49-F238E27FC236}">
                <a16:creationId xmlns:a16="http://schemas.microsoft.com/office/drawing/2014/main" id="{D39B296C-EA7B-ADBE-F113-96B8D4441B3A}"/>
              </a:ext>
            </a:extLst>
          </p:cNvPr>
          <p:cNvSpPr/>
          <p:nvPr/>
        </p:nvSpPr>
        <p:spPr>
          <a:xfrm rot="11758711">
            <a:off x="2448224" y="3450580"/>
            <a:ext cx="113387" cy="370975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F4BEBC71-38F0-CAAA-EDD2-4180231B5453}"/>
              </a:ext>
            </a:extLst>
          </p:cNvPr>
          <p:cNvCxnSpPr/>
          <p:nvPr/>
        </p:nvCxnSpPr>
        <p:spPr>
          <a:xfrm flipV="1">
            <a:off x="7341999" y="1869912"/>
            <a:ext cx="0" cy="3072809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BEF7F3EB-B106-9E21-5075-6FAD226772D1}"/>
              </a:ext>
            </a:extLst>
          </p:cNvPr>
          <p:cNvCxnSpPr>
            <a:cxnSpLocks/>
          </p:cNvCxnSpPr>
          <p:nvPr/>
        </p:nvCxnSpPr>
        <p:spPr>
          <a:xfrm>
            <a:off x="7341999" y="4961771"/>
            <a:ext cx="3030279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AAAA5F91-C4E1-7ADC-D506-864578FA198C}"/>
              </a:ext>
            </a:extLst>
          </p:cNvPr>
          <p:cNvSpPr txBox="1"/>
          <p:nvPr/>
        </p:nvSpPr>
        <p:spPr>
          <a:xfrm>
            <a:off x="10228649" y="4961771"/>
            <a:ext cx="2872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x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378E310-4F28-AA9F-856F-D40FB5584FBD}"/>
              </a:ext>
            </a:extLst>
          </p:cNvPr>
          <p:cNvSpPr txBox="1"/>
          <p:nvPr/>
        </p:nvSpPr>
        <p:spPr>
          <a:xfrm>
            <a:off x="6960163" y="1704295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ct</a:t>
            </a:r>
          </a:p>
        </p:txBody>
      </p:sp>
      <p:cxnSp>
        <p:nvCxnSpPr>
          <p:cNvPr id="41" name="Elbow Connector 40">
            <a:extLst>
              <a:ext uri="{FF2B5EF4-FFF2-40B4-BE49-F238E27FC236}">
                <a16:creationId xmlns:a16="http://schemas.microsoft.com/office/drawing/2014/main" id="{1C6D3184-7F0C-EBE1-D99F-C7F3096DB9B8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7732428" y="2682790"/>
            <a:ext cx="555019" cy="158565"/>
          </a:xfrm>
          <a:prstGeom prst="bentConnector3">
            <a:avLst>
              <a:gd name="adj1" fmla="val 1948"/>
            </a:avLst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1973647-5B05-D92D-B6B5-455F2524FF33}"/>
              </a:ext>
            </a:extLst>
          </p:cNvPr>
          <p:cNvCxnSpPr>
            <a:cxnSpLocks/>
          </p:cNvCxnSpPr>
          <p:nvPr/>
        </p:nvCxnSpPr>
        <p:spPr>
          <a:xfrm flipV="1">
            <a:off x="7341999" y="1704295"/>
            <a:ext cx="964062" cy="3257476"/>
          </a:xfrm>
          <a:prstGeom prst="straightConnector1">
            <a:avLst/>
          </a:prstGeom>
          <a:ln w="3810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B61BD4D1-7A97-D3F4-3525-9FBBFDC2CE42}"/>
              </a:ext>
            </a:extLst>
          </p:cNvPr>
          <p:cNvSpPr txBox="1"/>
          <p:nvPr/>
        </p:nvSpPr>
        <p:spPr>
          <a:xfrm>
            <a:off x="7872479" y="1541248"/>
            <a:ext cx="444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</a:t>
            </a:r>
            <a:r>
              <a:rPr lang="en-ES" dirty="0"/>
              <a:t>t’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3219D63-58E2-33EB-1DB0-A7F1D9F590D7}"/>
              </a:ext>
            </a:extLst>
          </p:cNvPr>
          <p:cNvSpPr txBox="1"/>
          <p:nvPr/>
        </p:nvSpPr>
        <p:spPr>
          <a:xfrm>
            <a:off x="8046653" y="2577406"/>
            <a:ext cx="513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1/β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53095C9-4544-78B8-ECA9-DCE273F9C1D2}"/>
              </a:ext>
            </a:extLst>
          </p:cNvPr>
          <p:cNvCxnSpPr>
            <a:cxnSpLocks/>
          </p:cNvCxnSpPr>
          <p:nvPr/>
        </p:nvCxnSpPr>
        <p:spPr>
          <a:xfrm flipV="1">
            <a:off x="7341999" y="3995816"/>
            <a:ext cx="3173908" cy="965955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84F1FC3B-8488-E570-532B-5C177A04BAB1}"/>
              </a:ext>
            </a:extLst>
          </p:cNvPr>
          <p:cNvSpPr txBox="1"/>
          <p:nvPr/>
        </p:nvSpPr>
        <p:spPr>
          <a:xfrm>
            <a:off x="9485343" y="4336222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β</a:t>
            </a:r>
          </a:p>
        </p:txBody>
      </p:sp>
      <p:cxnSp>
        <p:nvCxnSpPr>
          <p:cNvPr id="47" name="Elbow Connector 46">
            <a:extLst>
              <a:ext uri="{FF2B5EF4-FFF2-40B4-BE49-F238E27FC236}">
                <a16:creationId xmlns:a16="http://schemas.microsoft.com/office/drawing/2014/main" id="{C8413F2E-69C5-6FFE-DA28-1DC875A7DB1E}"/>
              </a:ext>
            </a:extLst>
          </p:cNvPr>
          <p:cNvCxnSpPr>
            <a:cxnSpLocks/>
          </p:cNvCxnSpPr>
          <p:nvPr/>
        </p:nvCxnSpPr>
        <p:spPr>
          <a:xfrm flipV="1">
            <a:off x="8687896" y="4336222"/>
            <a:ext cx="797447" cy="214612"/>
          </a:xfrm>
          <a:prstGeom prst="bentConnector3">
            <a:avLst>
              <a:gd name="adj1" fmla="val 98733"/>
            </a:avLst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C2C0CC0D-A8BA-1557-C5EB-7595C7101707}"/>
              </a:ext>
            </a:extLst>
          </p:cNvPr>
          <p:cNvSpPr txBox="1"/>
          <p:nvPr/>
        </p:nvSpPr>
        <p:spPr>
          <a:xfrm>
            <a:off x="10444650" y="3995815"/>
            <a:ext cx="3497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x</a:t>
            </a:r>
            <a:r>
              <a:rPr lang="en-ES" dirty="0"/>
              <a:t>’</a:t>
            </a: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9FD6E162-C78A-C61E-E155-A80DF608DB29}"/>
              </a:ext>
            </a:extLst>
          </p:cNvPr>
          <p:cNvSpPr/>
          <p:nvPr/>
        </p:nvSpPr>
        <p:spPr>
          <a:xfrm>
            <a:off x="8170984" y="3459920"/>
            <a:ext cx="135077" cy="14478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55D29D7D-19B2-6D30-C132-BC323E4928A6}"/>
              </a:ext>
            </a:extLst>
          </p:cNvPr>
          <p:cNvSpPr/>
          <p:nvPr/>
        </p:nvSpPr>
        <p:spPr>
          <a:xfrm>
            <a:off x="9440205" y="3075337"/>
            <a:ext cx="135077" cy="14478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5AC6F9CB-6A50-1339-AF32-C8D2FABA2380}"/>
              </a:ext>
            </a:extLst>
          </p:cNvPr>
          <p:cNvSpPr txBox="1"/>
          <p:nvPr/>
        </p:nvSpPr>
        <p:spPr>
          <a:xfrm>
            <a:off x="8180885" y="3191366"/>
            <a:ext cx="3449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C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D04A5052-5634-315D-728B-F98EC3DA5CA3}"/>
              </a:ext>
            </a:extLst>
          </p:cNvPr>
          <p:cNvSpPr txBox="1"/>
          <p:nvPr/>
        </p:nvSpPr>
        <p:spPr>
          <a:xfrm>
            <a:off x="9488907" y="2812240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D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7FD9AB2E-690E-8893-181B-19173EA9FE8E}"/>
              </a:ext>
            </a:extLst>
          </p:cNvPr>
          <p:cNvSpPr txBox="1"/>
          <p:nvPr/>
        </p:nvSpPr>
        <p:spPr>
          <a:xfrm>
            <a:off x="6199290" y="3155633"/>
            <a:ext cx="914033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ES" dirty="0"/>
              <a:t>ct</a:t>
            </a:r>
            <a:r>
              <a:rPr lang="en-ES" baseline="-25000" dirty="0"/>
              <a:t>C</a:t>
            </a:r>
            <a:r>
              <a:rPr lang="en-ES" dirty="0"/>
              <a:t>&lt;ct</a:t>
            </a:r>
            <a:r>
              <a:rPr lang="en-ES" baseline="-25000" dirty="0"/>
              <a:t>D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B28570A-6F3E-9984-A6A6-BBA3910470F8}"/>
              </a:ext>
            </a:extLst>
          </p:cNvPr>
          <p:cNvSpPr txBox="1"/>
          <p:nvPr/>
        </p:nvSpPr>
        <p:spPr>
          <a:xfrm>
            <a:off x="6528626" y="3700028"/>
            <a:ext cx="1085554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ES" dirty="0"/>
              <a:t>ct</a:t>
            </a:r>
            <a:r>
              <a:rPr lang="en-ES" baseline="-25000" dirty="0"/>
              <a:t>C</a:t>
            </a:r>
            <a:r>
              <a:rPr lang="en-ES" dirty="0"/>
              <a:t>’= ct</a:t>
            </a:r>
            <a:r>
              <a:rPr lang="en-ES" baseline="-25000" dirty="0"/>
              <a:t>D</a:t>
            </a:r>
            <a:r>
              <a:rPr lang="en-ES" dirty="0"/>
              <a:t>’</a:t>
            </a: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76FEFE6-000B-0018-FD50-0026EE49E9C8}"/>
              </a:ext>
            </a:extLst>
          </p:cNvPr>
          <p:cNvCxnSpPr>
            <a:cxnSpLocks/>
          </p:cNvCxnSpPr>
          <p:nvPr/>
        </p:nvCxnSpPr>
        <p:spPr>
          <a:xfrm flipV="1">
            <a:off x="7855751" y="3543240"/>
            <a:ext cx="384520" cy="1273308"/>
          </a:xfrm>
          <a:prstGeom prst="line">
            <a:avLst/>
          </a:prstGeom>
          <a:ln>
            <a:prstDash val="sysDot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289CE075-38F1-64E4-F121-A964DC4FD657}"/>
              </a:ext>
            </a:extLst>
          </p:cNvPr>
          <p:cNvCxnSpPr>
            <a:stCxn id="49" idx="2"/>
          </p:cNvCxnSpPr>
          <p:nvPr/>
        </p:nvCxnSpPr>
        <p:spPr>
          <a:xfrm flipH="1">
            <a:off x="7341999" y="3532310"/>
            <a:ext cx="828985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7997BBDD-971D-04E0-9A83-BFD590F1EB37}"/>
              </a:ext>
            </a:extLst>
          </p:cNvPr>
          <p:cNvCxnSpPr>
            <a:cxnSpLocks/>
          </p:cNvCxnSpPr>
          <p:nvPr/>
        </p:nvCxnSpPr>
        <p:spPr>
          <a:xfrm flipH="1">
            <a:off x="7341999" y="3145716"/>
            <a:ext cx="2098206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1" name="Left Brace 70">
            <a:extLst>
              <a:ext uri="{FF2B5EF4-FFF2-40B4-BE49-F238E27FC236}">
                <a16:creationId xmlns:a16="http://schemas.microsoft.com/office/drawing/2014/main" id="{76B241CB-599C-EB04-CF3F-731277B6E6F8}"/>
              </a:ext>
            </a:extLst>
          </p:cNvPr>
          <p:cNvSpPr/>
          <p:nvPr/>
        </p:nvSpPr>
        <p:spPr>
          <a:xfrm>
            <a:off x="7154689" y="3145716"/>
            <a:ext cx="146849" cy="386594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C0EFA16-D716-D3BA-D731-170822EA5639}"/>
              </a:ext>
            </a:extLst>
          </p:cNvPr>
          <p:cNvSpPr/>
          <p:nvPr/>
        </p:nvSpPr>
        <p:spPr>
          <a:xfrm>
            <a:off x="3093720" y="3284220"/>
            <a:ext cx="135077" cy="14478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03EF986-6045-F162-CD98-194BA1702D7A}"/>
              </a:ext>
            </a:extLst>
          </p:cNvPr>
          <p:cNvSpPr/>
          <p:nvPr/>
        </p:nvSpPr>
        <p:spPr>
          <a:xfrm>
            <a:off x="4266181" y="3284220"/>
            <a:ext cx="135077" cy="14478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8240692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B1F3D2-DADD-E2F4-A13E-231EEBC09E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arallelogram 4">
            <a:extLst>
              <a:ext uri="{FF2B5EF4-FFF2-40B4-BE49-F238E27FC236}">
                <a16:creationId xmlns:a16="http://schemas.microsoft.com/office/drawing/2014/main" id="{0C87C841-F53F-D73A-1CCC-84C2A795CF66}"/>
              </a:ext>
            </a:extLst>
          </p:cNvPr>
          <p:cNvSpPr/>
          <p:nvPr/>
        </p:nvSpPr>
        <p:spPr>
          <a:xfrm>
            <a:off x="2017059" y="3526970"/>
            <a:ext cx="3627470" cy="924005"/>
          </a:xfrm>
          <a:prstGeom prst="parallelogram">
            <a:avLst>
              <a:gd name="adj" fmla="val 108200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B1E7B5-7AD4-6CD5-4558-9E6CF71202C5}"/>
              </a:ext>
            </a:extLst>
          </p:cNvPr>
          <p:cNvSpPr txBox="1"/>
          <p:nvPr/>
        </p:nvSpPr>
        <p:spPr>
          <a:xfrm>
            <a:off x="2017059" y="3244334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1</a:t>
            </a:r>
            <a:r>
              <a:rPr lang="en-ES" dirty="0"/>
              <a:t>,μ</a:t>
            </a:r>
            <a:r>
              <a:rPr lang="en-ES" baseline="-25000" dirty="0"/>
              <a:t>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AC52BE-E0CD-7978-4F6C-0044219B2CA4}"/>
              </a:ext>
            </a:extLst>
          </p:cNvPr>
          <p:cNvSpPr txBox="1"/>
          <p:nvPr/>
        </p:nvSpPr>
        <p:spPr>
          <a:xfrm>
            <a:off x="2017059" y="4688396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2</a:t>
            </a:r>
            <a:r>
              <a:rPr lang="en-ES" dirty="0"/>
              <a:t>,μ</a:t>
            </a:r>
            <a:r>
              <a:rPr lang="en-ES" baseline="-25000" dirty="0"/>
              <a:t>2</a:t>
            </a:r>
          </a:p>
        </p:txBody>
      </p:sp>
      <p:sp>
        <p:nvSpPr>
          <p:cNvPr id="8" name="Can 7">
            <a:extLst>
              <a:ext uri="{FF2B5EF4-FFF2-40B4-BE49-F238E27FC236}">
                <a16:creationId xmlns:a16="http://schemas.microsoft.com/office/drawing/2014/main" id="{1774E8AC-6639-08A1-588E-59AA386F12B8}"/>
              </a:ext>
            </a:extLst>
          </p:cNvPr>
          <p:cNvSpPr/>
          <p:nvPr/>
        </p:nvSpPr>
        <p:spPr>
          <a:xfrm rot="10800000">
            <a:off x="3135085" y="3936432"/>
            <a:ext cx="1038153" cy="401447"/>
          </a:xfrm>
          <a:prstGeom prst="can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9" name="Can 8">
            <a:extLst>
              <a:ext uri="{FF2B5EF4-FFF2-40B4-BE49-F238E27FC236}">
                <a16:creationId xmlns:a16="http://schemas.microsoft.com/office/drawing/2014/main" id="{7398FFEA-35C6-C362-0842-DD801FCD19D4}"/>
              </a:ext>
            </a:extLst>
          </p:cNvPr>
          <p:cNvSpPr/>
          <p:nvPr/>
        </p:nvSpPr>
        <p:spPr>
          <a:xfrm>
            <a:off x="3135086" y="3694800"/>
            <a:ext cx="1038153" cy="434126"/>
          </a:xfrm>
          <a:prstGeom prst="can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6E94E59-3869-95DE-CD1C-5DDD232105AE}"/>
              </a:ext>
            </a:extLst>
          </p:cNvPr>
          <p:cNvCxnSpPr>
            <a:cxnSpLocks/>
          </p:cNvCxnSpPr>
          <p:nvPr/>
        </p:nvCxnSpPr>
        <p:spPr>
          <a:xfrm flipH="1" flipV="1">
            <a:off x="3906982" y="4337879"/>
            <a:ext cx="236632" cy="3957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DC92F489-CC5B-A978-F152-7ADC56AAF6D6}"/>
              </a:ext>
            </a:extLst>
          </p:cNvPr>
          <p:cNvSpPr txBox="1"/>
          <p:nvPr/>
        </p:nvSpPr>
        <p:spPr>
          <a:xfrm>
            <a:off x="4055355" y="4579511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85D85DF-8C14-1DFB-6374-043419A560FA}"/>
              </a:ext>
            </a:extLst>
          </p:cNvPr>
          <p:cNvSpPr txBox="1"/>
          <p:nvPr/>
        </p:nvSpPr>
        <p:spPr>
          <a:xfrm>
            <a:off x="4055355" y="2936071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1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59498AF5-6880-861E-6073-8BA9721CBAB9}"/>
              </a:ext>
            </a:extLst>
          </p:cNvPr>
          <p:cNvCxnSpPr>
            <a:cxnSpLocks/>
          </p:cNvCxnSpPr>
          <p:nvPr/>
        </p:nvCxnSpPr>
        <p:spPr>
          <a:xfrm flipH="1">
            <a:off x="3906982" y="3244334"/>
            <a:ext cx="266256" cy="5306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6B44FED-F6D4-5DD4-3614-DF321DD1FC37}"/>
              </a:ext>
            </a:extLst>
          </p:cNvPr>
          <p:cNvSpPr txBox="1"/>
          <p:nvPr/>
        </p:nvSpPr>
        <p:spPr>
          <a:xfrm>
            <a:off x="4666969" y="3120737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3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0F201D6-0216-7FF3-7DB3-21EFE4BC875D}"/>
              </a:ext>
            </a:extLst>
          </p:cNvPr>
          <p:cNvCxnSpPr>
            <a:cxnSpLocks/>
          </p:cNvCxnSpPr>
          <p:nvPr/>
        </p:nvCxnSpPr>
        <p:spPr>
          <a:xfrm flipH="1">
            <a:off x="4173238" y="3429000"/>
            <a:ext cx="611614" cy="5074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0D66EA9-4C68-1C6F-B6DB-D9D297C5A066}"/>
              </a:ext>
            </a:extLst>
          </p:cNvPr>
          <p:cNvCxnSpPr>
            <a:cxnSpLocks/>
          </p:cNvCxnSpPr>
          <p:nvPr/>
        </p:nvCxnSpPr>
        <p:spPr>
          <a:xfrm flipH="1" flipV="1">
            <a:off x="4178128" y="4153213"/>
            <a:ext cx="550347" cy="3825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1955D84-D2E5-909C-7E95-A8F513A3929E}"/>
              </a:ext>
            </a:extLst>
          </p:cNvPr>
          <p:cNvSpPr txBox="1"/>
          <p:nvPr/>
        </p:nvSpPr>
        <p:spPr>
          <a:xfrm>
            <a:off x="4663757" y="4450975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9664082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artoon of a rocket in space&#10;&#10;AI-generated content may be incorrect.">
            <a:extLst>
              <a:ext uri="{FF2B5EF4-FFF2-40B4-BE49-F238E27FC236}">
                <a16:creationId xmlns:a16="http://schemas.microsoft.com/office/drawing/2014/main" id="{991F5744-0572-12E0-13BC-CAEA08EF42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50932"/>
            <a:ext cx="1986656" cy="2238486"/>
          </a:xfrm>
          <a:prstGeom prst="rect">
            <a:avLst/>
          </a:prstGeom>
        </p:spPr>
      </p:pic>
      <p:pic>
        <p:nvPicPr>
          <p:cNvPr id="5" name="Picture 4" descr="A red and white toy rocket&#10;&#10;AI-generated content may be incorrect.">
            <a:extLst>
              <a:ext uri="{FF2B5EF4-FFF2-40B4-BE49-F238E27FC236}">
                <a16:creationId xmlns:a16="http://schemas.microsoft.com/office/drawing/2014/main" id="{4E675B26-E88F-3A35-F536-C0069714A7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9104" y="1358900"/>
            <a:ext cx="1656507" cy="802409"/>
          </a:xfrm>
          <a:prstGeom prst="rect">
            <a:avLst/>
          </a:prstGeom>
        </p:spPr>
      </p:pic>
      <p:pic>
        <p:nvPicPr>
          <p:cNvPr id="7" name="Picture 6" descr="A galaxy in space with stars&#10;&#10;AI-generated content may be incorrect.">
            <a:extLst>
              <a:ext uri="{FF2B5EF4-FFF2-40B4-BE49-F238E27FC236}">
                <a16:creationId xmlns:a16="http://schemas.microsoft.com/office/drawing/2014/main" id="{2AE6DAAD-1F9B-4AC6-321F-85CC99DC19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4347" y="3429000"/>
            <a:ext cx="2348842" cy="1676401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46FD503-41F4-A378-6624-A322449A5203}"/>
              </a:ext>
            </a:extLst>
          </p:cNvPr>
          <p:cNvCxnSpPr>
            <a:cxnSpLocks/>
          </p:cNvCxnSpPr>
          <p:nvPr/>
        </p:nvCxnSpPr>
        <p:spPr>
          <a:xfrm>
            <a:off x="2207357" y="1217847"/>
            <a:ext cx="909068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D0A386A-4F5E-0440-227D-B499B690CD04}"/>
              </a:ext>
            </a:extLst>
          </p:cNvPr>
          <p:cNvSpPr txBox="1"/>
          <p:nvPr/>
        </p:nvSpPr>
        <p:spPr>
          <a:xfrm>
            <a:off x="2207357" y="509961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5A52A76-610E-0BAB-35F5-CA5F7AFA97F2}"/>
              </a:ext>
            </a:extLst>
          </p:cNvPr>
          <p:cNvSpPr txBox="1"/>
          <p:nvPr/>
        </p:nvSpPr>
        <p:spPr>
          <a:xfrm>
            <a:off x="2164825" y="444190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60C24292-C512-1E7E-A401-6EF69E8BA307}"/>
              </a:ext>
            </a:extLst>
          </p:cNvPr>
          <p:cNvSpPr/>
          <p:nvPr/>
        </p:nvSpPr>
        <p:spPr>
          <a:xfrm rot="16200000">
            <a:off x="5517484" y="1114312"/>
            <a:ext cx="531628" cy="9081839"/>
          </a:xfrm>
          <a:prstGeom prst="leftBrace">
            <a:avLst>
              <a:gd name="adj1" fmla="val 8333"/>
              <a:gd name="adj2" fmla="val 5011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CFA743D-56DE-C3A4-2CB5-D947782E8511}"/>
              </a:ext>
            </a:extLst>
          </p:cNvPr>
          <p:cNvSpPr txBox="1"/>
          <p:nvPr/>
        </p:nvSpPr>
        <p:spPr>
          <a:xfrm>
            <a:off x="4309293" y="5921046"/>
            <a:ext cx="35734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dirty="0"/>
              <a:t>D</a:t>
            </a:r>
            <a:r>
              <a:rPr lang="en-ES" sz="4000" dirty="0"/>
              <a:t>=100 años luz</a:t>
            </a:r>
          </a:p>
        </p:txBody>
      </p:sp>
      <p:pic>
        <p:nvPicPr>
          <p:cNvPr id="15" name="Picture 14" descr="A red and white toy rocket&#10;&#10;AI-generated content may be incorrect.">
            <a:extLst>
              <a:ext uri="{FF2B5EF4-FFF2-40B4-BE49-F238E27FC236}">
                <a16:creationId xmlns:a16="http://schemas.microsoft.com/office/drawing/2014/main" id="{A5537BA5-F8A1-D423-88EA-C661A0465C1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7992141" y="1358900"/>
            <a:ext cx="1656507" cy="802409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3742484-332B-5196-C02A-5C750F21DF0B}"/>
              </a:ext>
            </a:extLst>
          </p:cNvPr>
          <p:cNvSpPr txBox="1"/>
          <p:nvPr/>
        </p:nvSpPr>
        <p:spPr>
          <a:xfrm>
            <a:off x="6970578" y="551912"/>
            <a:ext cx="458753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4000" dirty="0"/>
              <a:t>𝚫t = D/V &gt; 100 años </a:t>
            </a:r>
          </a:p>
        </p:txBody>
      </p:sp>
    </p:spTree>
    <p:extLst>
      <p:ext uri="{BB962C8B-B14F-4D97-AF65-F5344CB8AC3E}">
        <p14:creationId xmlns:p14="http://schemas.microsoft.com/office/powerpoint/2010/main" val="33082568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D75A5F-DA82-28EB-016E-5DA896AEF9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red and white toy rocket&#10;&#10;AI-generated content may be incorrect.">
            <a:extLst>
              <a:ext uri="{FF2B5EF4-FFF2-40B4-BE49-F238E27FC236}">
                <a16:creationId xmlns:a16="http://schemas.microsoft.com/office/drawing/2014/main" id="{B7D1DA3B-1A1B-F744-7007-F49BDA4824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9613" y="1358900"/>
            <a:ext cx="1656507" cy="802409"/>
          </a:xfrm>
          <a:prstGeom prst="rect">
            <a:avLst/>
          </a:prstGeom>
        </p:spPr>
      </p:pic>
      <p:pic>
        <p:nvPicPr>
          <p:cNvPr id="7" name="Picture 6" descr="A galaxy in space with stars&#10;&#10;AI-generated content may be incorrect.">
            <a:extLst>
              <a:ext uri="{FF2B5EF4-FFF2-40B4-BE49-F238E27FC236}">
                <a16:creationId xmlns:a16="http://schemas.microsoft.com/office/drawing/2014/main" id="{B2B570D2-198C-F998-1CFF-5A7D1743A5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64347" y="3429000"/>
            <a:ext cx="2348842" cy="1676401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4EC296A-A91A-2E28-A14C-E30C55368AEE}"/>
              </a:ext>
            </a:extLst>
          </p:cNvPr>
          <p:cNvCxnSpPr>
            <a:cxnSpLocks/>
          </p:cNvCxnSpPr>
          <p:nvPr/>
        </p:nvCxnSpPr>
        <p:spPr>
          <a:xfrm flipH="1">
            <a:off x="4036801" y="4224282"/>
            <a:ext cx="863466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Left Brace 12">
            <a:extLst>
              <a:ext uri="{FF2B5EF4-FFF2-40B4-BE49-F238E27FC236}">
                <a16:creationId xmlns:a16="http://schemas.microsoft.com/office/drawing/2014/main" id="{0A6F56F0-CA4C-3A52-2085-69875C6C8D9B}"/>
              </a:ext>
            </a:extLst>
          </p:cNvPr>
          <p:cNvSpPr/>
          <p:nvPr/>
        </p:nvSpPr>
        <p:spPr>
          <a:xfrm rot="16200000">
            <a:off x="7757271" y="3354077"/>
            <a:ext cx="531605" cy="4602288"/>
          </a:xfrm>
          <a:prstGeom prst="leftBrace">
            <a:avLst>
              <a:gd name="adj1" fmla="val 8333"/>
              <a:gd name="adj2" fmla="val 5011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7119566-D94B-00FE-BABB-231DD30BAF28}"/>
              </a:ext>
            </a:extLst>
          </p:cNvPr>
          <p:cNvSpPr txBox="1"/>
          <p:nvPr/>
        </p:nvSpPr>
        <p:spPr>
          <a:xfrm>
            <a:off x="6774628" y="5921024"/>
            <a:ext cx="288091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dirty="0"/>
              <a:t>D</a:t>
            </a:r>
            <a:r>
              <a:rPr lang="en-ES" sz="4000" dirty="0"/>
              <a:t>~ 1 año luz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83D4C32-DA4D-820C-A445-F9F4076AACB3}"/>
              </a:ext>
            </a:extLst>
          </p:cNvPr>
          <p:cNvSpPr txBox="1"/>
          <p:nvPr/>
        </p:nvSpPr>
        <p:spPr>
          <a:xfrm>
            <a:off x="6986762" y="479177"/>
            <a:ext cx="406495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4000" dirty="0"/>
              <a:t>𝚫t = D/V &gt;~ 1 año </a:t>
            </a:r>
          </a:p>
        </p:txBody>
      </p:sp>
      <p:pic>
        <p:nvPicPr>
          <p:cNvPr id="4" name="Picture 3" descr="A planet earth from space&#10;&#10;AI-generated content may be incorrect.">
            <a:extLst>
              <a:ext uri="{FF2B5EF4-FFF2-40B4-BE49-F238E27FC236}">
                <a16:creationId xmlns:a16="http://schemas.microsoft.com/office/drawing/2014/main" id="{495CA1E3-2AAA-3566-B5E2-532E0A12C5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00267" y="3592574"/>
            <a:ext cx="1375198" cy="134925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8065EA0-1EA9-108C-1AE1-D772D6CD1008}"/>
              </a:ext>
            </a:extLst>
          </p:cNvPr>
          <p:cNvSpPr txBox="1"/>
          <p:nvPr/>
        </p:nvSpPr>
        <p:spPr>
          <a:xfrm>
            <a:off x="4160189" y="3516396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6BE6C95-EA86-35D7-F141-F328C09594D8}"/>
              </a:ext>
            </a:extLst>
          </p:cNvPr>
          <p:cNvSpPr txBox="1"/>
          <p:nvPr/>
        </p:nvSpPr>
        <p:spPr>
          <a:xfrm>
            <a:off x="4117657" y="3450625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DB8529E-8E16-615F-5CA2-92F071C39502}"/>
              </a:ext>
            </a:extLst>
          </p:cNvPr>
          <p:cNvCxnSpPr>
            <a:cxnSpLocks/>
          </p:cNvCxnSpPr>
          <p:nvPr/>
        </p:nvCxnSpPr>
        <p:spPr>
          <a:xfrm flipH="1">
            <a:off x="8284016" y="4289798"/>
            <a:ext cx="863466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59D5443A-25FE-4414-7749-35AF25BC0483}"/>
              </a:ext>
            </a:extLst>
          </p:cNvPr>
          <p:cNvSpPr txBox="1"/>
          <p:nvPr/>
        </p:nvSpPr>
        <p:spPr>
          <a:xfrm>
            <a:off x="8407404" y="3581912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00EFAB1-BF19-8385-7F84-30B1FD7B0CD9}"/>
              </a:ext>
            </a:extLst>
          </p:cNvPr>
          <p:cNvSpPr txBox="1"/>
          <p:nvPr/>
        </p:nvSpPr>
        <p:spPr>
          <a:xfrm>
            <a:off x="8364872" y="3516141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</p:spTree>
    <p:extLst>
      <p:ext uri="{BB962C8B-B14F-4D97-AF65-F5344CB8AC3E}">
        <p14:creationId xmlns:p14="http://schemas.microsoft.com/office/powerpoint/2010/main" val="10203188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C5622A06-034E-C6FA-9DEA-0E5F36FD4FBA}"/>
              </a:ext>
            </a:extLst>
          </p:cNvPr>
          <p:cNvGrpSpPr/>
          <p:nvPr/>
        </p:nvGrpSpPr>
        <p:grpSpPr>
          <a:xfrm>
            <a:off x="1138661" y="2562329"/>
            <a:ext cx="2078182" cy="380010"/>
            <a:chOff x="1472540" y="1246909"/>
            <a:chExt cx="2078182" cy="380010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78706DA3-5549-B9B1-B26F-02A550EE4F3E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24690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6C6C6C90-458B-E7DA-85CB-FAE96E0813CD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62691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41290EEA-7EBB-B443-5569-A40A629E262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38798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BA95FE76-D5B0-5BE5-708A-7CFCBBA2E91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86201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754ABC2C-8DFC-7847-53F6-1C9D1FA9B48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33604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9C93BBFD-C9A5-4EE3-D28D-007BAE27305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81007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445D3D79-AE32-A194-D914-EF3B332D840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28410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66FC815E-0F29-58E6-63BB-2C67033A33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75813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CF8A6386-D648-46CC-98AC-D9D77399782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23216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8FF118CF-C219-9424-0D65-283859762C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0619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4A395D73-0405-F52B-348E-BFAB304C7CA0}"/>
              </a:ext>
            </a:extLst>
          </p:cNvPr>
          <p:cNvGrpSpPr/>
          <p:nvPr/>
        </p:nvGrpSpPr>
        <p:grpSpPr>
          <a:xfrm>
            <a:off x="1055085" y="653143"/>
            <a:ext cx="2301064" cy="1497204"/>
            <a:chOff x="1055085" y="653143"/>
            <a:chExt cx="2301064" cy="1497204"/>
          </a:xfrm>
        </p:grpSpPr>
        <p:sp>
          <p:nvSpPr>
            <p:cNvPr id="23" name="Triangle 22">
              <a:extLst>
                <a:ext uri="{FF2B5EF4-FFF2-40B4-BE49-F238E27FC236}">
                  <a16:creationId xmlns:a16="http://schemas.microsoft.com/office/drawing/2014/main" id="{8340AE70-44C2-FC5E-5EF2-BA9D9D714270}"/>
                </a:ext>
              </a:extLst>
            </p:cNvPr>
            <p:cNvSpPr/>
            <p:nvPr/>
          </p:nvSpPr>
          <p:spPr>
            <a:xfrm>
              <a:off x="1055085" y="653143"/>
              <a:ext cx="2301064" cy="411982"/>
            </a:xfrm>
            <a:prstGeom prst="triangle">
              <a:avLst/>
            </a:prstGeom>
            <a:ln w="38100"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3A2786C7-E4BE-A062-A294-BD2B61A65E4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1065125"/>
              <a:ext cx="7765" cy="542611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87457FE6-0F50-0072-42B1-E9EB78E98B16}"/>
                </a:ext>
              </a:extLst>
            </p:cNvPr>
            <p:cNvCxnSpPr>
              <a:cxnSpLocks/>
            </p:cNvCxnSpPr>
            <p:nvPr/>
          </p:nvCxnSpPr>
          <p:spPr>
            <a:xfrm>
              <a:off x="3209078" y="1065125"/>
              <a:ext cx="0" cy="1085222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35161728-9D17-83EF-8252-6C51510492F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2150347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86D94051-151A-9C5F-2077-41988104225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38661" y="1235947"/>
              <a:ext cx="308302" cy="359979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8C8FC435-B928-65D0-02B7-16375CAB9B09}"/>
              </a:ext>
            </a:extLst>
          </p:cNvPr>
          <p:cNvGrpSpPr/>
          <p:nvPr/>
        </p:nvGrpSpPr>
        <p:grpSpPr>
          <a:xfrm>
            <a:off x="7694752" y="1405008"/>
            <a:ext cx="162600" cy="281354"/>
            <a:chOff x="5124659" y="1065125"/>
            <a:chExt cx="1436915" cy="3426488"/>
          </a:xfrm>
        </p:grpSpPr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74A3E745-93EB-3EB1-A2C1-3BD8C139BCE9}"/>
                </a:ext>
              </a:extLst>
            </p:cNvPr>
            <p:cNvCxnSpPr/>
            <p:nvPr/>
          </p:nvCxnSpPr>
          <p:spPr>
            <a:xfrm flipH="1">
              <a:off x="5345723" y="2893925"/>
              <a:ext cx="502418" cy="159768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6BF6A15C-DCE6-12EF-298E-88A03CFDF158}"/>
                </a:ext>
              </a:extLst>
            </p:cNvPr>
            <p:cNvCxnSpPr>
              <a:cxnSpLocks/>
            </p:cNvCxnSpPr>
            <p:nvPr/>
          </p:nvCxnSpPr>
          <p:spPr>
            <a:xfrm>
              <a:off x="5848141" y="2893925"/>
              <a:ext cx="495720" cy="15173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6B47474A-68B0-7026-A562-C418120BFDC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8141" y="1595926"/>
              <a:ext cx="0" cy="129799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C5F25279-1ADB-735A-EA87-CE1D6DB009F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124659" y="1919235"/>
              <a:ext cx="1436915" cy="13062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07A75F1F-3D34-632B-1A10-06BF436E5EC6}"/>
                </a:ext>
              </a:extLst>
            </p:cNvPr>
            <p:cNvSpPr/>
            <p:nvPr/>
          </p:nvSpPr>
          <p:spPr>
            <a:xfrm>
              <a:off x="5596932" y="1065125"/>
              <a:ext cx="499068" cy="54261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3ABB9AE3-11CF-C2BC-FBD7-A7B92ED5428D}"/>
              </a:ext>
            </a:extLst>
          </p:cNvPr>
          <p:cNvGrpSpPr/>
          <p:nvPr/>
        </p:nvGrpSpPr>
        <p:grpSpPr>
          <a:xfrm>
            <a:off x="5784392" y="1686362"/>
            <a:ext cx="1063703" cy="380010"/>
            <a:chOff x="1472540" y="1246909"/>
            <a:chExt cx="2078182" cy="380010"/>
          </a:xfrm>
        </p:grpSpPr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5296679C-8DE8-D7E7-E3DB-F58BFC2D5A17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24690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EB2F0B62-1030-19ED-69F0-6631862925CE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62691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E154F00F-0F03-E85C-5A27-9FA48AC48DC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38798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1250BD96-BF8F-CBF0-9221-291630AA88F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86201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F8803EDD-4139-D35F-30C8-8D252A08FAC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33604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8737FEC8-CD62-28B5-3602-6ABFF1A40A5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81007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FF9F9006-F2BF-98FB-1DCA-F3E1DF5247F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28410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8AFA28A5-CC94-7FE5-D499-F4ED9A80E39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75813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B65E07EC-2FA0-3C50-D23D-EA00DD0D2F3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23216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8D69C0B7-B824-3F89-5A84-6CB024DCFD8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0619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88B003DE-C626-8BAA-B028-53A71ADE4320}"/>
              </a:ext>
            </a:extLst>
          </p:cNvPr>
          <p:cNvGrpSpPr/>
          <p:nvPr/>
        </p:nvGrpSpPr>
        <p:grpSpPr>
          <a:xfrm>
            <a:off x="7326922" y="653143"/>
            <a:ext cx="2301064" cy="1497204"/>
            <a:chOff x="1055085" y="653143"/>
            <a:chExt cx="2301064" cy="1497204"/>
          </a:xfrm>
        </p:grpSpPr>
        <p:sp>
          <p:nvSpPr>
            <p:cNvPr id="74" name="Triangle 73">
              <a:extLst>
                <a:ext uri="{FF2B5EF4-FFF2-40B4-BE49-F238E27FC236}">
                  <a16:creationId xmlns:a16="http://schemas.microsoft.com/office/drawing/2014/main" id="{82B0B5E5-F53D-F25E-C978-32CE594282C7}"/>
                </a:ext>
              </a:extLst>
            </p:cNvPr>
            <p:cNvSpPr/>
            <p:nvPr/>
          </p:nvSpPr>
          <p:spPr>
            <a:xfrm>
              <a:off x="1055085" y="653143"/>
              <a:ext cx="2301064" cy="411982"/>
            </a:xfrm>
            <a:prstGeom prst="triangle">
              <a:avLst/>
            </a:prstGeom>
            <a:ln w="38100"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44AC9008-5AF9-35F1-18A3-5AB6A586B97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1065125"/>
              <a:ext cx="7765" cy="542611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C48ED93D-CE69-A803-F4E1-CF2807991939}"/>
                </a:ext>
              </a:extLst>
            </p:cNvPr>
            <p:cNvCxnSpPr>
              <a:cxnSpLocks/>
            </p:cNvCxnSpPr>
            <p:nvPr/>
          </p:nvCxnSpPr>
          <p:spPr>
            <a:xfrm>
              <a:off x="3209078" y="1065125"/>
              <a:ext cx="0" cy="1085222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B958BDC5-86E9-2101-8144-250627A0AB8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2150347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EAA2287A-5C04-3798-1060-DC88391C7DC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38661" y="1235947"/>
              <a:ext cx="308302" cy="359979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3B51DEEC-8D70-535F-72A6-ACCDF5AE5976}"/>
              </a:ext>
            </a:extLst>
          </p:cNvPr>
          <p:cNvCxnSpPr>
            <a:cxnSpLocks/>
          </p:cNvCxnSpPr>
          <p:nvPr/>
        </p:nvCxnSpPr>
        <p:spPr>
          <a:xfrm>
            <a:off x="6312455" y="1446897"/>
            <a:ext cx="909068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AB31D922-E937-0629-3229-E837519B536B}"/>
              </a:ext>
            </a:extLst>
          </p:cNvPr>
          <p:cNvSpPr txBox="1"/>
          <p:nvPr/>
        </p:nvSpPr>
        <p:spPr>
          <a:xfrm>
            <a:off x="6312455" y="739011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B22A26E1-B300-A39C-BEA6-C62F4EAD9393}"/>
              </a:ext>
            </a:extLst>
          </p:cNvPr>
          <p:cNvSpPr txBox="1"/>
          <p:nvPr/>
        </p:nvSpPr>
        <p:spPr>
          <a:xfrm>
            <a:off x="6269923" y="673240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AE416D9A-783F-B9EA-6086-5B1390E8526E}"/>
              </a:ext>
            </a:extLst>
          </p:cNvPr>
          <p:cNvGrpSpPr/>
          <p:nvPr/>
        </p:nvGrpSpPr>
        <p:grpSpPr>
          <a:xfrm>
            <a:off x="4802158" y="5769600"/>
            <a:ext cx="162600" cy="281354"/>
            <a:chOff x="5124659" y="1065125"/>
            <a:chExt cx="1436915" cy="3426488"/>
          </a:xfrm>
        </p:grpSpPr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A3F4C45D-5CB1-F348-E1FF-C421136196AA}"/>
                </a:ext>
              </a:extLst>
            </p:cNvPr>
            <p:cNvCxnSpPr/>
            <p:nvPr/>
          </p:nvCxnSpPr>
          <p:spPr>
            <a:xfrm flipH="1">
              <a:off x="5345723" y="2893925"/>
              <a:ext cx="502418" cy="159768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8792FECB-FB76-36EC-FF78-42A6857E7B64}"/>
                </a:ext>
              </a:extLst>
            </p:cNvPr>
            <p:cNvCxnSpPr>
              <a:cxnSpLocks/>
            </p:cNvCxnSpPr>
            <p:nvPr/>
          </p:nvCxnSpPr>
          <p:spPr>
            <a:xfrm>
              <a:off x="5848141" y="2893925"/>
              <a:ext cx="495720" cy="15173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D165582F-B49A-EDF4-2BFA-7BC8195325B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8141" y="1595926"/>
              <a:ext cx="0" cy="129799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BA255805-2057-3E15-3028-BB96C4427E8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124659" y="1919235"/>
              <a:ext cx="1436915" cy="13062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B07A1323-6CAF-9CF4-1777-B2737F42EAC0}"/>
                </a:ext>
              </a:extLst>
            </p:cNvPr>
            <p:cNvSpPr/>
            <p:nvPr/>
          </p:nvSpPr>
          <p:spPr>
            <a:xfrm>
              <a:off x="5596932" y="1065125"/>
              <a:ext cx="499068" cy="54261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F10A71AA-D3D7-DA09-44CD-9FA4AE1E8954}"/>
              </a:ext>
            </a:extLst>
          </p:cNvPr>
          <p:cNvGrpSpPr/>
          <p:nvPr/>
        </p:nvGrpSpPr>
        <p:grpSpPr>
          <a:xfrm>
            <a:off x="8448345" y="4272396"/>
            <a:ext cx="1155290" cy="1497204"/>
            <a:chOff x="1055085" y="653143"/>
            <a:chExt cx="2301064" cy="1497204"/>
          </a:xfrm>
        </p:grpSpPr>
        <p:sp>
          <p:nvSpPr>
            <p:cNvPr id="100" name="Triangle 99">
              <a:extLst>
                <a:ext uri="{FF2B5EF4-FFF2-40B4-BE49-F238E27FC236}">
                  <a16:creationId xmlns:a16="http://schemas.microsoft.com/office/drawing/2014/main" id="{B0B83EEF-BDE4-4DB6-7986-EAE7F83A6A67}"/>
                </a:ext>
              </a:extLst>
            </p:cNvPr>
            <p:cNvSpPr/>
            <p:nvPr/>
          </p:nvSpPr>
          <p:spPr>
            <a:xfrm>
              <a:off x="1055085" y="653143"/>
              <a:ext cx="2301064" cy="411982"/>
            </a:xfrm>
            <a:prstGeom prst="triangle">
              <a:avLst/>
            </a:prstGeom>
            <a:ln w="38100"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EC66C97A-B5C4-67FC-A04D-10FF11FF59A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1065125"/>
              <a:ext cx="7765" cy="542611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99CA1977-19F8-9BB3-1B2F-609CA079688F}"/>
                </a:ext>
              </a:extLst>
            </p:cNvPr>
            <p:cNvCxnSpPr>
              <a:cxnSpLocks/>
            </p:cNvCxnSpPr>
            <p:nvPr/>
          </p:nvCxnSpPr>
          <p:spPr>
            <a:xfrm>
              <a:off x="3209078" y="1065125"/>
              <a:ext cx="0" cy="1085222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9D09D6CB-BEC5-30F2-E7CC-6AA43B805FE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2150347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8CC1C8F8-17D0-3DDF-2818-3DC4B65F428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38661" y="1235947"/>
              <a:ext cx="308302" cy="359979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B056DB32-53F1-B2BD-F1A1-964638FC1B59}"/>
              </a:ext>
            </a:extLst>
          </p:cNvPr>
          <p:cNvCxnSpPr>
            <a:cxnSpLocks/>
          </p:cNvCxnSpPr>
          <p:nvPr/>
        </p:nvCxnSpPr>
        <p:spPr>
          <a:xfrm flipH="1">
            <a:off x="7582226" y="4970491"/>
            <a:ext cx="852891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6" name="TextBox 105">
            <a:extLst>
              <a:ext uri="{FF2B5EF4-FFF2-40B4-BE49-F238E27FC236}">
                <a16:creationId xmlns:a16="http://schemas.microsoft.com/office/drawing/2014/main" id="{E423AC98-96F6-D58B-8CCF-F5D5FCA1200F}"/>
              </a:ext>
            </a:extLst>
          </p:cNvPr>
          <p:cNvSpPr txBox="1"/>
          <p:nvPr/>
        </p:nvSpPr>
        <p:spPr>
          <a:xfrm>
            <a:off x="7871951" y="4272396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DE522A94-8CFF-5A01-63C3-3F057BD8B813}"/>
              </a:ext>
            </a:extLst>
          </p:cNvPr>
          <p:cNvSpPr txBox="1"/>
          <p:nvPr/>
        </p:nvSpPr>
        <p:spPr>
          <a:xfrm>
            <a:off x="7829419" y="4206625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B147D954-098B-E0E1-890A-ED775D9BE429}"/>
              </a:ext>
            </a:extLst>
          </p:cNvPr>
          <p:cNvGrpSpPr/>
          <p:nvPr/>
        </p:nvGrpSpPr>
        <p:grpSpPr>
          <a:xfrm>
            <a:off x="4551097" y="5300661"/>
            <a:ext cx="2078182" cy="380010"/>
            <a:chOff x="1472540" y="1246909"/>
            <a:chExt cx="2078182" cy="380010"/>
          </a:xfrm>
        </p:grpSpPr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D3885EF4-7310-68C2-DDDD-5ADF64873ABD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24690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06C54EBA-2594-BF11-F9FA-96F83315AAD2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62691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B1F981B9-48D3-AC74-3550-155CAAC221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38798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78741F53-60E1-9EBF-2234-A51D7C9D7E4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86201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FFBA43D3-2F95-57F2-40B0-67B9C84A106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33604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0A814590-1AAB-AE91-13F6-B8853CDF85C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81007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F0687B28-5AA9-ED76-3BBE-A430023F97F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28410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1D03CFDE-BEA3-2F26-7D8B-1DD7BDB714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75813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BBF6BAF4-4BB7-D08B-525F-943689B7BD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23216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6E91AC95-EE43-DA82-46D9-051800CC507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0619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187959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9C9A59-68F5-86C9-A171-2750526EE8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60">
            <a:extLst>
              <a:ext uri="{FF2B5EF4-FFF2-40B4-BE49-F238E27FC236}">
                <a16:creationId xmlns:a16="http://schemas.microsoft.com/office/drawing/2014/main" id="{D0EA27C1-0592-8AF8-4C3F-F25B5566D88B}"/>
              </a:ext>
            </a:extLst>
          </p:cNvPr>
          <p:cNvGrpSpPr/>
          <p:nvPr/>
        </p:nvGrpSpPr>
        <p:grpSpPr>
          <a:xfrm>
            <a:off x="7694752" y="1405008"/>
            <a:ext cx="162600" cy="281354"/>
            <a:chOff x="5124659" y="1065125"/>
            <a:chExt cx="1436915" cy="3426488"/>
          </a:xfrm>
        </p:grpSpPr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6A0246F3-3039-1EE9-FBC2-36F8C06CB723}"/>
                </a:ext>
              </a:extLst>
            </p:cNvPr>
            <p:cNvCxnSpPr/>
            <p:nvPr/>
          </p:nvCxnSpPr>
          <p:spPr>
            <a:xfrm flipH="1">
              <a:off x="5345723" y="2893925"/>
              <a:ext cx="502418" cy="159768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FEF6776-C9AA-767F-6A90-B084AD0DE378}"/>
                </a:ext>
              </a:extLst>
            </p:cNvPr>
            <p:cNvCxnSpPr>
              <a:cxnSpLocks/>
            </p:cNvCxnSpPr>
            <p:nvPr/>
          </p:nvCxnSpPr>
          <p:spPr>
            <a:xfrm>
              <a:off x="5848141" y="2893925"/>
              <a:ext cx="495720" cy="15173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BAA21459-1034-0DEC-7211-A307D542523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8141" y="1595926"/>
              <a:ext cx="0" cy="129799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FC801052-65B1-C627-0E27-33125CF12DD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124659" y="1919235"/>
              <a:ext cx="1436915" cy="13062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3EBC5C6B-E6EE-DCF2-5066-D62A2A62A502}"/>
                </a:ext>
              </a:extLst>
            </p:cNvPr>
            <p:cNvSpPr/>
            <p:nvPr/>
          </p:nvSpPr>
          <p:spPr>
            <a:xfrm>
              <a:off x="5596932" y="1065125"/>
              <a:ext cx="499068" cy="54261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0904494D-0863-3A79-A0DE-48750ED9A2E3}"/>
              </a:ext>
            </a:extLst>
          </p:cNvPr>
          <p:cNvGrpSpPr/>
          <p:nvPr/>
        </p:nvGrpSpPr>
        <p:grpSpPr>
          <a:xfrm>
            <a:off x="4951769" y="1686362"/>
            <a:ext cx="1063703" cy="380010"/>
            <a:chOff x="1472540" y="1246909"/>
            <a:chExt cx="2078182" cy="380010"/>
          </a:xfrm>
        </p:grpSpPr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92AF8674-C47B-FBF5-1981-72FC5FFFBAF4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24690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FC36A3C2-DF98-111B-BB57-B400090B66B3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62691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1902AFD3-3ACA-F28C-5E2D-F82E9792E10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38798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34017BA4-5275-00F8-480C-09211F85815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86201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5C59F5A5-DADE-60D0-50B5-0579A5751A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33604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08D0A824-EFE3-FDE2-8440-0598403DCDA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81007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7E6937E8-062C-1700-420F-B405AC1E8F5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28410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8414B350-A33F-98C5-14B0-0BF1D6F59D9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75813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8D915553-1D77-2E27-10C6-A98C05631D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23216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C4F81BAB-4E9F-7942-32BC-2A2C7032AA6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0619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EA4110A8-588F-4A9B-B304-4900DCD49355}"/>
              </a:ext>
            </a:extLst>
          </p:cNvPr>
          <p:cNvGrpSpPr/>
          <p:nvPr/>
        </p:nvGrpSpPr>
        <p:grpSpPr>
          <a:xfrm>
            <a:off x="7326922" y="653143"/>
            <a:ext cx="2301064" cy="1497204"/>
            <a:chOff x="1055085" y="653143"/>
            <a:chExt cx="2301064" cy="1497204"/>
          </a:xfrm>
        </p:grpSpPr>
        <p:sp>
          <p:nvSpPr>
            <p:cNvPr id="74" name="Triangle 73">
              <a:extLst>
                <a:ext uri="{FF2B5EF4-FFF2-40B4-BE49-F238E27FC236}">
                  <a16:creationId xmlns:a16="http://schemas.microsoft.com/office/drawing/2014/main" id="{569CAF36-7AD1-C889-1465-14E21413CB24}"/>
                </a:ext>
              </a:extLst>
            </p:cNvPr>
            <p:cNvSpPr/>
            <p:nvPr/>
          </p:nvSpPr>
          <p:spPr>
            <a:xfrm>
              <a:off x="1055085" y="653143"/>
              <a:ext cx="2301064" cy="411982"/>
            </a:xfrm>
            <a:prstGeom prst="triangle">
              <a:avLst/>
            </a:prstGeom>
            <a:ln w="38100"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F591262B-DE6F-F19A-B08E-018D09B02E9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1065125"/>
              <a:ext cx="7765" cy="542611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EE66B5DC-7A29-EE85-A0B7-A49A2118E7A6}"/>
                </a:ext>
              </a:extLst>
            </p:cNvPr>
            <p:cNvCxnSpPr>
              <a:cxnSpLocks/>
            </p:cNvCxnSpPr>
            <p:nvPr/>
          </p:nvCxnSpPr>
          <p:spPr>
            <a:xfrm>
              <a:off x="3209078" y="1065125"/>
              <a:ext cx="0" cy="1085222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EB697610-1CEF-FF40-F19C-AA5C0303351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2150347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8907C2E5-B6AD-7BFA-DC5C-B8FA80087C4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38661" y="1235947"/>
              <a:ext cx="308302" cy="359979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017CF960-196B-5A25-0734-ADB97EB50F22}"/>
              </a:ext>
            </a:extLst>
          </p:cNvPr>
          <p:cNvCxnSpPr>
            <a:cxnSpLocks/>
          </p:cNvCxnSpPr>
          <p:nvPr/>
        </p:nvCxnSpPr>
        <p:spPr>
          <a:xfrm>
            <a:off x="5479832" y="1446897"/>
            <a:ext cx="909068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BF93FA57-80C4-06DC-E206-516C0F520A6F}"/>
              </a:ext>
            </a:extLst>
          </p:cNvPr>
          <p:cNvSpPr txBox="1"/>
          <p:nvPr/>
        </p:nvSpPr>
        <p:spPr>
          <a:xfrm>
            <a:off x="5479832" y="739011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87BD5A2A-706F-C964-0605-EDF7D58E23F6}"/>
              </a:ext>
            </a:extLst>
          </p:cNvPr>
          <p:cNvSpPr txBox="1"/>
          <p:nvPr/>
        </p:nvSpPr>
        <p:spPr>
          <a:xfrm>
            <a:off x="5437300" y="673240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72860C46-2F92-C3C9-F297-8D791FEB1A1B}"/>
              </a:ext>
            </a:extLst>
          </p:cNvPr>
          <p:cNvGrpSpPr/>
          <p:nvPr/>
        </p:nvGrpSpPr>
        <p:grpSpPr>
          <a:xfrm>
            <a:off x="4951769" y="4413123"/>
            <a:ext cx="162600" cy="281354"/>
            <a:chOff x="5124659" y="1065125"/>
            <a:chExt cx="1436915" cy="3426488"/>
          </a:xfrm>
        </p:grpSpPr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6DFA810D-F922-E877-C141-29F5E732B8BD}"/>
                </a:ext>
              </a:extLst>
            </p:cNvPr>
            <p:cNvCxnSpPr/>
            <p:nvPr/>
          </p:nvCxnSpPr>
          <p:spPr>
            <a:xfrm flipH="1">
              <a:off x="5345723" y="2893925"/>
              <a:ext cx="502418" cy="159768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25B2222D-AC48-FA9B-7F10-EE1B00F756B6}"/>
                </a:ext>
              </a:extLst>
            </p:cNvPr>
            <p:cNvCxnSpPr>
              <a:cxnSpLocks/>
            </p:cNvCxnSpPr>
            <p:nvPr/>
          </p:nvCxnSpPr>
          <p:spPr>
            <a:xfrm>
              <a:off x="5848141" y="2893925"/>
              <a:ext cx="495720" cy="15173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8C43C53B-203A-3832-8A18-A9200BE3BF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8141" y="1595926"/>
              <a:ext cx="0" cy="129799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19FE20B5-3BC3-0144-5520-B74CD65E28F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124659" y="1919235"/>
              <a:ext cx="1436915" cy="13062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4DB39078-D208-0FC4-7A88-B7BC9448774B}"/>
                </a:ext>
              </a:extLst>
            </p:cNvPr>
            <p:cNvSpPr/>
            <p:nvPr/>
          </p:nvSpPr>
          <p:spPr>
            <a:xfrm>
              <a:off x="5596932" y="1065125"/>
              <a:ext cx="499068" cy="54261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6576F541-EE10-6627-FCDE-EFE8AFFC91CD}"/>
              </a:ext>
            </a:extLst>
          </p:cNvPr>
          <p:cNvGrpSpPr/>
          <p:nvPr/>
        </p:nvGrpSpPr>
        <p:grpSpPr>
          <a:xfrm>
            <a:off x="8597956" y="2915919"/>
            <a:ext cx="1155290" cy="1497204"/>
            <a:chOff x="1055085" y="653143"/>
            <a:chExt cx="2301064" cy="1497204"/>
          </a:xfrm>
        </p:grpSpPr>
        <p:sp>
          <p:nvSpPr>
            <p:cNvPr id="100" name="Triangle 99">
              <a:extLst>
                <a:ext uri="{FF2B5EF4-FFF2-40B4-BE49-F238E27FC236}">
                  <a16:creationId xmlns:a16="http://schemas.microsoft.com/office/drawing/2014/main" id="{2D87418A-9013-4088-CAFD-8C965DC1C8AA}"/>
                </a:ext>
              </a:extLst>
            </p:cNvPr>
            <p:cNvSpPr/>
            <p:nvPr/>
          </p:nvSpPr>
          <p:spPr>
            <a:xfrm>
              <a:off x="1055085" y="653143"/>
              <a:ext cx="2301064" cy="411982"/>
            </a:xfrm>
            <a:prstGeom prst="triangle">
              <a:avLst/>
            </a:prstGeom>
            <a:ln w="38100"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B181E09C-4C8E-3233-30A9-0DAACD03B8C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1065125"/>
              <a:ext cx="7765" cy="542611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6B36C5CC-3C12-C832-9B44-69D98DBA1EB8}"/>
                </a:ext>
              </a:extLst>
            </p:cNvPr>
            <p:cNvCxnSpPr>
              <a:cxnSpLocks/>
            </p:cNvCxnSpPr>
            <p:nvPr/>
          </p:nvCxnSpPr>
          <p:spPr>
            <a:xfrm>
              <a:off x="3209078" y="1065125"/>
              <a:ext cx="0" cy="1085222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211999CF-5DF0-0D93-56D8-670CD5A91EE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2150347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E1B7ACF4-C316-1BD1-2EA3-BA4ECBA9F8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38661" y="1235947"/>
              <a:ext cx="308302" cy="359979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D49E9E67-C7BE-9924-97F8-457DA9731F31}"/>
              </a:ext>
            </a:extLst>
          </p:cNvPr>
          <p:cNvCxnSpPr>
            <a:cxnSpLocks/>
          </p:cNvCxnSpPr>
          <p:nvPr/>
        </p:nvCxnSpPr>
        <p:spPr>
          <a:xfrm flipH="1">
            <a:off x="7731837" y="3614014"/>
            <a:ext cx="852891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6" name="TextBox 105">
            <a:extLst>
              <a:ext uri="{FF2B5EF4-FFF2-40B4-BE49-F238E27FC236}">
                <a16:creationId xmlns:a16="http://schemas.microsoft.com/office/drawing/2014/main" id="{0A420B34-C0BD-1435-1362-CE44D1603873}"/>
              </a:ext>
            </a:extLst>
          </p:cNvPr>
          <p:cNvSpPr txBox="1"/>
          <p:nvPr/>
        </p:nvSpPr>
        <p:spPr>
          <a:xfrm>
            <a:off x="8021562" y="2915919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D87724B2-CBFC-D1CD-C30F-56CC0435D73A}"/>
              </a:ext>
            </a:extLst>
          </p:cNvPr>
          <p:cNvSpPr txBox="1"/>
          <p:nvPr/>
        </p:nvSpPr>
        <p:spPr>
          <a:xfrm>
            <a:off x="7979030" y="2850148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0EA194A0-BA6B-CAB6-DE09-05B8EE63C0F5}"/>
              </a:ext>
            </a:extLst>
          </p:cNvPr>
          <p:cNvGrpSpPr/>
          <p:nvPr/>
        </p:nvGrpSpPr>
        <p:grpSpPr>
          <a:xfrm>
            <a:off x="4700708" y="3944184"/>
            <a:ext cx="2078182" cy="380010"/>
            <a:chOff x="1472540" y="1246909"/>
            <a:chExt cx="2078182" cy="380010"/>
          </a:xfrm>
        </p:grpSpPr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DB0AE65C-5F73-450F-7E4B-B4C95A77B476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24690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3E8251EC-4544-1DE4-FC8A-167C1809782A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62691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322410C1-31C2-B16A-7996-847C3CBCD00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38798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8FDA1E74-7D51-CC0A-E34B-4A42AE177FA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86201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5B97E766-2D63-5617-1724-2B3F4982451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33604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19C0F2AA-5AEA-D98F-3316-3076D942DA7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81007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311A4556-A654-A262-5C20-BD797E6871C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28410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22F3F2D0-1F13-1A8A-9B87-C585706DEC9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75813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AC925E05-F32C-DF39-702E-AC32A18F0E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23216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3EE2A7EA-0F38-90CB-AB7A-0EBD45E6DA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0619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84B1C44B-6DC8-199F-3354-ABCE4372A158}"/>
              </a:ext>
            </a:extLst>
          </p:cNvPr>
          <p:cNvGrpSpPr/>
          <p:nvPr/>
        </p:nvGrpSpPr>
        <p:grpSpPr>
          <a:xfrm>
            <a:off x="7233054" y="1166488"/>
            <a:ext cx="331595" cy="339883"/>
            <a:chOff x="1416818" y="1065125"/>
            <a:chExt cx="803868" cy="773723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B4C8AB2D-F12B-1911-5005-32BFF74359E5}"/>
                </a:ext>
              </a:extLst>
            </p:cNvPr>
            <p:cNvSpPr/>
            <p:nvPr/>
          </p:nvSpPr>
          <p:spPr>
            <a:xfrm>
              <a:off x="1416818" y="1065125"/>
              <a:ext cx="803868" cy="773723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4168A920-0DDF-551C-CC85-7B85A918098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8752" y="1235947"/>
              <a:ext cx="0" cy="23919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1CA0DF3-5BC5-B8B6-2548-FF8777726C2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7785" y="1286190"/>
              <a:ext cx="274986" cy="17958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2B05F25B-8361-88B6-72D6-20F4548C3BD3}"/>
              </a:ext>
            </a:extLst>
          </p:cNvPr>
          <p:cNvGrpSpPr/>
          <p:nvPr/>
        </p:nvGrpSpPr>
        <p:grpSpPr>
          <a:xfrm>
            <a:off x="4762465" y="1527302"/>
            <a:ext cx="331595" cy="339883"/>
            <a:chOff x="2816416" y="1099004"/>
            <a:chExt cx="803868" cy="773723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B2684D24-C1C8-3D43-C2BC-0A3DF757C013}"/>
                </a:ext>
              </a:extLst>
            </p:cNvPr>
            <p:cNvSpPr/>
            <p:nvPr/>
          </p:nvSpPr>
          <p:spPr>
            <a:xfrm>
              <a:off x="2816416" y="1099004"/>
              <a:ext cx="803868" cy="773723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3F99E9E-4D70-5E12-FFA9-29DEF42D912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18350" y="1269826"/>
              <a:ext cx="0" cy="23919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431C9E8-312A-CEB8-A18B-7A70B3B52DC8}"/>
                </a:ext>
              </a:extLst>
            </p:cNvPr>
            <p:cNvCxnSpPr>
              <a:cxnSpLocks/>
            </p:cNvCxnSpPr>
            <p:nvPr/>
          </p:nvCxnSpPr>
          <p:spPr>
            <a:xfrm>
              <a:off x="3217383" y="1499649"/>
              <a:ext cx="258266" cy="14029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8F2FBEA-537E-A1F0-5658-EA0664406F5A}"/>
              </a:ext>
            </a:extLst>
          </p:cNvPr>
          <p:cNvGrpSpPr/>
          <p:nvPr/>
        </p:nvGrpSpPr>
        <p:grpSpPr>
          <a:xfrm>
            <a:off x="9295851" y="1189227"/>
            <a:ext cx="331595" cy="339883"/>
            <a:chOff x="1416818" y="1065125"/>
            <a:chExt cx="803868" cy="773723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BC57CEC8-684D-1F21-3DAF-6878E8680621}"/>
                </a:ext>
              </a:extLst>
            </p:cNvPr>
            <p:cNvSpPr/>
            <p:nvPr/>
          </p:nvSpPr>
          <p:spPr>
            <a:xfrm>
              <a:off x="1416818" y="1065125"/>
              <a:ext cx="803868" cy="773723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7950985C-D7CB-AB0E-F19C-BBBBFED89EB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8752" y="1235947"/>
              <a:ext cx="0" cy="23919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65BBB553-5341-049C-C073-FCDE13DCF76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7785" y="1286190"/>
              <a:ext cx="274986" cy="17958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DF59965-46F2-7111-C1FC-B8C016861510}"/>
              </a:ext>
            </a:extLst>
          </p:cNvPr>
          <p:cNvGrpSpPr/>
          <p:nvPr/>
        </p:nvGrpSpPr>
        <p:grpSpPr>
          <a:xfrm>
            <a:off x="5817388" y="1567429"/>
            <a:ext cx="331595" cy="339883"/>
            <a:chOff x="1416818" y="1065125"/>
            <a:chExt cx="803868" cy="773723"/>
          </a:xfrm>
        </p:grpSpPr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810A7041-E0AD-2675-871D-CB168FD8858B}"/>
                </a:ext>
              </a:extLst>
            </p:cNvPr>
            <p:cNvSpPr/>
            <p:nvPr/>
          </p:nvSpPr>
          <p:spPr>
            <a:xfrm>
              <a:off x="1416818" y="1065125"/>
              <a:ext cx="803868" cy="773723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FB428ECF-C2BB-490E-00F4-37CC658ABEC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8752" y="1235947"/>
              <a:ext cx="0" cy="23919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F7B99C7-0FAC-6BF1-3E88-AED4DCE7AD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7785" y="1286190"/>
              <a:ext cx="274986" cy="17958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A952A037-6E01-5ED0-9515-94ADE25F9862}"/>
              </a:ext>
            </a:extLst>
          </p:cNvPr>
          <p:cNvGrpSpPr/>
          <p:nvPr/>
        </p:nvGrpSpPr>
        <p:grpSpPr>
          <a:xfrm>
            <a:off x="9501779" y="3444072"/>
            <a:ext cx="331595" cy="339883"/>
            <a:chOff x="2816416" y="1099004"/>
            <a:chExt cx="803868" cy="773723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CBED7257-EAF6-EC03-D890-5856817AD96A}"/>
                </a:ext>
              </a:extLst>
            </p:cNvPr>
            <p:cNvSpPr/>
            <p:nvPr/>
          </p:nvSpPr>
          <p:spPr>
            <a:xfrm>
              <a:off x="2816416" y="1099004"/>
              <a:ext cx="803868" cy="773723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F0E2018E-2F02-056F-6C74-C9588916E32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18350" y="1269826"/>
              <a:ext cx="0" cy="23919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18458F47-A7F8-7D0E-4836-689CF24A317F}"/>
                </a:ext>
              </a:extLst>
            </p:cNvPr>
            <p:cNvCxnSpPr>
              <a:cxnSpLocks/>
            </p:cNvCxnSpPr>
            <p:nvPr/>
          </p:nvCxnSpPr>
          <p:spPr>
            <a:xfrm>
              <a:off x="3217383" y="1499649"/>
              <a:ext cx="258266" cy="14029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9D3F7583-504A-ACFB-F6B6-51562FF5E5C3}"/>
              </a:ext>
            </a:extLst>
          </p:cNvPr>
          <p:cNvGrpSpPr/>
          <p:nvPr/>
        </p:nvGrpSpPr>
        <p:grpSpPr>
          <a:xfrm>
            <a:off x="8470220" y="3421062"/>
            <a:ext cx="331595" cy="339883"/>
            <a:chOff x="1416818" y="1065125"/>
            <a:chExt cx="803868" cy="773723"/>
          </a:xfrm>
        </p:grpSpPr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C580EA95-94AA-0285-94EB-3E94A52E52E4}"/>
                </a:ext>
              </a:extLst>
            </p:cNvPr>
            <p:cNvSpPr/>
            <p:nvPr/>
          </p:nvSpPr>
          <p:spPr>
            <a:xfrm>
              <a:off x="1416818" y="1065125"/>
              <a:ext cx="803868" cy="773723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5436C9AD-48B8-1681-8810-C9F0A2A0DDB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8752" y="1235947"/>
              <a:ext cx="0" cy="23919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FE52A2D1-7637-FF80-76D5-4E143D00F74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7785" y="1286190"/>
              <a:ext cx="274986" cy="17958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302FC7D7-775A-3BCF-B6ED-D2AC60F0A3DA}"/>
              </a:ext>
            </a:extLst>
          </p:cNvPr>
          <p:cNvGrpSpPr/>
          <p:nvPr/>
        </p:nvGrpSpPr>
        <p:grpSpPr>
          <a:xfrm>
            <a:off x="4522735" y="3658957"/>
            <a:ext cx="331595" cy="339883"/>
            <a:chOff x="1416818" y="1065125"/>
            <a:chExt cx="803868" cy="773723"/>
          </a:xfrm>
        </p:grpSpPr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DAE7DC34-AB09-4D9E-383E-C82461434023}"/>
                </a:ext>
              </a:extLst>
            </p:cNvPr>
            <p:cNvSpPr/>
            <p:nvPr/>
          </p:nvSpPr>
          <p:spPr>
            <a:xfrm>
              <a:off x="1416818" y="1065125"/>
              <a:ext cx="803868" cy="773723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2941D65D-73DB-80F3-4A1E-ADFE6D2357B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8752" y="1235947"/>
              <a:ext cx="0" cy="23919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C4FEFB82-0294-BFDF-D688-DA3A4DCC6FE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7785" y="1286190"/>
              <a:ext cx="274986" cy="17958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D7DF449B-D6CA-BBBA-4F7A-88BA2C26D211}"/>
              </a:ext>
            </a:extLst>
          </p:cNvPr>
          <p:cNvGrpSpPr/>
          <p:nvPr/>
        </p:nvGrpSpPr>
        <p:grpSpPr>
          <a:xfrm>
            <a:off x="6585532" y="3681696"/>
            <a:ext cx="331595" cy="339883"/>
            <a:chOff x="1416818" y="1065125"/>
            <a:chExt cx="803868" cy="773723"/>
          </a:xfrm>
        </p:grpSpPr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07318468-F1A8-D9EB-F4C0-8AF1D520F87B}"/>
                </a:ext>
              </a:extLst>
            </p:cNvPr>
            <p:cNvSpPr/>
            <p:nvPr/>
          </p:nvSpPr>
          <p:spPr>
            <a:xfrm>
              <a:off x="1416818" y="1065125"/>
              <a:ext cx="803868" cy="773723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AB085B0F-8082-4843-24BD-78671796515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8752" y="1235947"/>
              <a:ext cx="0" cy="23919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7D0FDE4A-718B-C4FE-075B-2BDF56A451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7785" y="1286190"/>
              <a:ext cx="274986" cy="17958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683D2641-A1B6-6B61-88EB-43FC70D1BBF4}"/>
              </a:ext>
            </a:extLst>
          </p:cNvPr>
          <p:cNvCxnSpPr>
            <a:cxnSpLocks/>
          </p:cNvCxnSpPr>
          <p:nvPr/>
        </p:nvCxnSpPr>
        <p:spPr>
          <a:xfrm>
            <a:off x="3868615" y="2461846"/>
            <a:ext cx="6360607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87144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red and white toy rocket&#10;&#10;AI-generated content may be incorrect.">
            <a:extLst>
              <a:ext uri="{FF2B5EF4-FFF2-40B4-BE49-F238E27FC236}">
                <a16:creationId xmlns:a16="http://schemas.microsoft.com/office/drawing/2014/main" id="{E7565231-EA1B-E0D4-3C7D-251615A941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0189" y="449784"/>
            <a:ext cx="1656507" cy="802409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96920CF0-FB2D-E14C-1B9B-F3BB3F344AF7}"/>
              </a:ext>
            </a:extLst>
          </p:cNvPr>
          <p:cNvCxnSpPr>
            <a:cxnSpLocks/>
          </p:cNvCxnSpPr>
          <p:nvPr/>
        </p:nvCxnSpPr>
        <p:spPr>
          <a:xfrm flipH="1">
            <a:off x="6462737" y="3058673"/>
            <a:ext cx="863466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planet earth from space&#10;&#10;AI-generated content may be incorrect.">
            <a:extLst>
              <a:ext uri="{FF2B5EF4-FFF2-40B4-BE49-F238E27FC236}">
                <a16:creationId xmlns:a16="http://schemas.microsoft.com/office/drawing/2014/main" id="{813BFF99-AA82-F1DD-11E2-C98F60905F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7040" y="1264941"/>
            <a:ext cx="1375198" cy="134925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1570BA2-A950-1C97-3165-BA6F446F6DCD}"/>
              </a:ext>
            </a:extLst>
          </p:cNvPr>
          <p:cNvSpPr txBox="1"/>
          <p:nvPr/>
        </p:nvSpPr>
        <p:spPr>
          <a:xfrm>
            <a:off x="6752044" y="3133131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3FEB3CE-7F18-6313-1CF0-A87ED357A54B}"/>
              </a:ext>
            </a:extLst>
          </p:cNvPr>
          <p:cNvSpPr txBox="1"/>
          <p:nvPr/>
        </p:nvSpPr>
        <p:spPr>
          <a:xfrm>
            <a:off x="6709512" y="3067360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pic>
        <p:nvPicPr>
          <p:cNvPr id="7" name="Picture 6" descr="A red and white toy rocket&#10;&#10;AI-generated content may be incorrect.">
            <a:extLst>
              <a:ext uri="{FF2B5EF4-FFF2-40B4-BE49-F238E27FC236}">
                <a16:creationId xmlns:a16="http://schemas.microsoft.com/office/drawing/2014/main" id="{ED36D033-91FB-178B-2174-018D5BD22C1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 flipH="1">
            <a:off x="7415834" y="2601319"/>
            <a:ext cx="1659116" cy="803673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E588BBB-9BC4-9483-1799-667C9D189B05}"/>
              </a:ext>
            </a:extLst>
          </p:cNvPr>
          <p:cNvCxnSpPr/>
          <p:nvPr/>
        </p:nvCxnSpPr>
        <p:spPr>
          <a:xfrm>
            <a:off x="4734348" y="1316334"/>
            <a:ext cx="415844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Arc 10">
            <a:extLst>
              <a:ext uri="{FF2B5EF4-FFF2-40B4-BE49-F238E27FC236}">
                <a16:creationId xmlns:a16="http://schemas.microsoft.com/office/drawing/2014/main" id="{F1B04048-A892-6E87-A8A8-09D6E309C3DA}"/>
              </a:ext>
            </a:extLst>
          </p:cNvPr>
          <p:cNvSpPr/>
          <p:nvPr/>
        </p:nvSpPr>
        <p:spPr>
          <a:xfrm>
            <a:off x="8245392" y="1302278"/>
            <a:ext cx="1477108" cy="1269370"/>
          </a:xfrm>
          <a:prstGeom prst="arc">
            <a:avLst>
              <a:gd name="adj1" fmla="val 16200000"/>
              <a:gd name="adj2" fmla="val 5473657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20474C7-091D-26F8-52AF-6B4C849B8AFD}"/>
              </a:ext>
            </a:extLst>
          </p:cNvPr>
          <p:cNvCxnSpPr>
            <a:cxnSpLocks/>
          </p:cNvCxnSpPr>
          <p:nvPr/>
        </p:nvCxnSpPr>
        <p:spPr>
          <a:xfrm flipH="1">
            <a:off x="4734348" y="2571648"/>
            <a:ext cx="4158443" cy="1405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1A954F5-0926-7276-32D4-D665A38C0FB7}"/>
              </a:ext>
            </a:extLst>
          </p:cNvPr>
          <p:cNvCxnSpPr>
            <a:cxnSpLocks/>
          </p:cNvCxnSpPr>
          <p:nvPr/>
        </p:nvCxnSpPr>
        <p:spPr>
          <a:xfrm>
            <a:off x="5868136" y="903632"/>
            <a:ext cx="909068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36B06242-7B3B-2AD7-0AB7-1F462D15DB17}"/>
              </a:ext>
            </a:extLst>
          </p:cNvPr>
          <p:cNvSpPr txBox="1"/>
          <p:nvPr/>
        </p:nvSpPr>
        <p:spPr>
          <a:xfrm>
            <a:off x="5868136" y="195746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90B760F-836B-2F8F-AB2A-4ABC2936F290}"/>
              </a:ext>
            </a:extLst>
          </p:cNvPr>
          <p:cNvSpPr txBox="1"/>
          <p:nvPr/>
        </p:nvSpPr>
        <p:spPr>
          <a:xfrm>
            <a:off x="5825604" y="129975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</p:spTree>
    <p:extLst>
      <p:ext uri="{BB962C8B-B14F-4D97-AF65-F5344CB8AC3E}">
        <p14:creationId xmlns:p14="http://schemas.microsoft.com/office/powerpoint/2010/main" val="34818927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15DB28AE-C9DB-86E0-3E4A-F4363ED6584C}"/>
              </a:ext>
            </a:extLst>
          </p:cNvPr>
          <p:cNvCxnSpPr>
            <a:cxnSpLocks/>
          </p:cNvCxnSpPr>
          <p:nvPr/>
        </p:nvCxnSpPr>
        <p:spPr>
          <a:xfrm flipV="1">
            <a:off x="1787763" y="1615114"/>
            <a:ext cx="0" cy="319204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D0614A51-461D-50E5-1409-9BF593779E33}"/>
              </a:ext>
            </a:extLst>
          </p:cNvPr>
          <p:cNvCxnSpPr>
            <a:cxnSpLocks/>
          </p:cNvCxnSpPr>
          <p:nvPr/>
        </p:nvCxnSpPr>
        <p:spPr>
          <a:xfrm flipV="1">
            <a:off x="1769381" y="4807159"/>
            <a:ext cx="2981847" cy="7919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99173AC2-2125-FCDB-18FC-DF8C819DC2F0}"/>
              </a:ext>
            </a:extLst>
          </p:cNvPr>
          <p:cNvSpPr txBox="1"/>
          <p:nvPr/>
        </p:nvSpPr>
        <p:spPr>
          <a:xfrm>
            <a:off x="4751228" y="4615773"/>
            <a:ext cx="365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x</a:t>
            </a:r>
            <a:endParaRPr lang="en-E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8CFED3-FCF4-B7F1-551D-8FA0B38B1A86}"/>
              </a:ext>
            </a:extLst>
          </p:cNvPr>
          <p:cNvSpPr txBox="1"/>
          <p:nvPr/>
        </p:nvSpPr>
        <p:spPr>
          <a:xfrm>
            <a:off x="1417149" y="1193501"/>
            <a:ext cx="370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y</a:t>
            </a:r>
            <a:endParaRPr lang="en-E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2405B08-2788-58C3-B433-AA13141769AD}"/>
              </a:ext>
            </a:extLst>
          </p:cNvPr>
          <p:cNvCxnSpPr>
            <a:cxnSpLocks/>
          </p:cNvCxnSpPr>
          <p:nvPr/>
        </p:nvCxnSpPr>
        <p:spPr>
          <a:xfrm flipV="1">
            <a:off x="2998898" y="2850942"/>
            <a:ext cx="1129697" cy="58950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C476A5D4-DC3C-4299-3A8B-3C82DCA22B00}"/>
              </a:ext>
            </a:extLst>
          </p:cNvPr>
          <p:cNvGrpSpPr/>
          <p:nvPr/>
        </p:nvGrpSpPr>
        <p:grpSpPr>
          <a:xfrm>
            <a:off x="3279186" y="2437950"/>
            <a:ext cx="425354" cy="707746"/>
            <a:chOff x="3528619" y="2721254"/>
            <a:chExt cx="425354" cy="707746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5A7E43D-914E-0891-CAB6-2308B7F564D8}"/>
                </a:ext>
              </a:extLst>
            </p:cNvPr>
            <p:cNvSpPr txBox="1"/>
            <p:nvPr/>
          </p:nvSpPr>
          <p:spPr>
            <a:xfrm>
              <a:off x="3577567" y="2844225"/>
              <a:ext cx="37640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v </a:t>
              </a:r>
              <a:endParaRPr lang="en-ES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E563C58-9D99-9A1C-CB1B-DB733C94506C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0F785BE-8679-ADA7-8B32-77B21553E0EE}"/>
              </a:ext>
            </a:extLst>
          </p:cNvPr>
          <p:cNvCxnSpPr>
            <a:cxnSpLocks/>
          </p:cNvCxnSpPr>
          <p:nvPr/>
        </p:nvCxnSpPr>
        <p:spPr>
          <a:xfrm flipV="1">
            <a:off x="6332976" y="1607195"/>
            <a:ext cx="0" cy="319204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DB98337-8570-6C2E-CCD3-42DB7D8E08CE}"/>
              </a:ext>
            </a:extLst>
          </p:cNvPr>
          <p:cNvCxnSpPr>
            <a:cxnSpLocks/>
          </p:cNvCxnSpPr>
          <p:nvPr/>
        </p:nvCxnSpPr>
        <p:spPr>
          <a:xfrm flipV="1">
            <a:off x="6314594" y="4799240"/>
            <a:ext cx="2981847" cy="7919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F8AE0407-DF39-FE53-F2D5-9D4DBBC4BC8A}"/>
              </a:ext>
            </a:extLst>
          </p:cNvPr>
          <p:cNvSpPr txBox="1"/>
          <p:nvPr/>
        </p:nvSpPr>
        <p:spPr>
          <a:xfrm>
            <a:off x="5967169" y="1193500"/>
            <a:ext cx="365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x</a:t>
            </a:r>
            <a:endParaRPr lang="en-E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40C2DB0-C0F9-338A-5953-6CB60E1D49DB}"/>
              </a:ext>
            </a:extLst>
          </p:cNvPr>
          <p:cNvSpPr txBox="1"/>
          <p:nvPr/>
        </p:nvSpPr>
        <p:spPr>
          <a:xfrm>
            <a:off x="9346087" y="4615773"/>
            <a:ext cx="370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y</a:t>
            </a:r>
            <a:endParaRPr lang="en-ES" dirty="0"/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C3082E34-483F-0B26-2EA5-28740AD1E32D}"/>
              </a:ext>
            </a:extLst>
          </p:cNvPr>
          <p:cNvCxnSpPr>
            <a:cxnSpLocks/>
          </p:cNvCxnSpPr>
          <p:nvPr/>
        </p:nvCxnSpPr>
        <p:spPr>
          <a:xfrm flipV="1">
            <a:off x="7544111" y="2843023"/>
            <a:ext cx="1129697" cy="58950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28" name="Group 27">
            <a:extLst>
              <a:ext uri="{FF2B5EF4-FFF2-40B4-BE49-F238E27FC236}">
                <a16:creationId xmlns:a16="http://schemas.microsoft.com/office/drawing/2014/main" id="{77D34A9A-F8C5-4961-7936-92524C8FDEF1}"/>
              </a:ext>
            </a:extLst>
          </p:cNvPr>
          <p:cNvGrpSpPr/>
          <p:nvPr/>
        </p:nvGrpSpPr>
        <p:grpSpPr>
          <a:xfrm>
            <a:off x="7824399" y="2430031"/>
            <a:ext cx="425354" cy="707746"/>
            <a:chOff x="3528619" y="2721254"/>
            <a:chExt cx="425354" cy="707746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8BAAED2F-AB01-A4D1-56ED-B1FCE349D39D}"/>
                </a:ext>
              </a:extLst>
            </p:cNvPr>
            <p:cNvSpPr txBox="1"/>
            <p:nvPr/>
          </p:nvSpPr>
          <p:spPr>
            <a:xfrm>
              <a:off x="3577567" y="2844225"/>
              <a:ext cx="37640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v </a:t>
              </a:r>
              <a:endParaRPr lang="en-ES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5C1923B8-41E5-BF3E-D35D-B4447C0E670C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B1B3818-829A-831E-2641-06398E989B70}"/>
              </a:ext>
            </a:extLst>
          </p:cNvPr>
          <p:cNvCxnSpPr>
            <a:cxnSpLocks/>
          </p:cNvCxnSpPr>
          <p:nvPr/>
        </p:nvCxnSpPr>
        <p:spPr>
          <a:xfrm>
            <a:off x="5454502" y="839972"/>
            <a:ext cx="0" cy="4824528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4" name="Group 33">
            <a:extLst>
              <a:ext uri="{FF2B5EF4-FFF2-40B4-BE49-F238E27FC236}">
                <a16:creationId xmlns:a16="http://schemas.microsoft.com/office/drawing/2014/main" id="{9548A724-46A5-2FD6-A798-0CBB234CCF67}"/>
              </a:ext>
            </a:extLst>
          </p:cNvPr>
          <p:cNvGrpSpPr/>
          <p:nvPr/>
        </p:nvGrpSpPr>
        <p:grpSpPr>
          <a:xfrm>
            <a:off x="2380082" y="5006464"/>
            <a:ext cx="1702312" cy="707746"/>
            <a:chOff x="3528619" y="2721254"/>
            <a:chExt cx="1702312" cy="707746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0FC24A6A-8F6C-5FD0-7980-8BD3860446B0}"/>
                </a:ext>
              </a:extLst>
            </p:cNvPr>
            <p:cNvSpPr txBox="1"/>
            <p:nvPr/>
          </p:nvSpPr>
          <p:spPr>
            <a:xfrm>
              <a:off x="3577566" y="2844225"/>
              <a:ext cx="165336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v = (2,1) </a:t>
              </a:r>
              <a:endParaRPr lang="en-ES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D8C5E37D-D52C-56B5-AB00-40BAD455D575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A3732013-9EE1-9EAF-536A-0C4AAC323AB2}"/>
              </a:ext>
            </a:extLst>
          </p:cNvPr>
          <p:cNvGrpSpPr/>
          <p:nvPr/>
        </p:nvGrpSpPr>
        <p:grpSpPr>
          <a:xfrm>
            <a:off x="6988376" y="5006464"/>
            <a:ext cx="1702312" cy="707746"/>
            <a:chOff x="3528619" y="2721254"/>
            <a:chExt cx="1702312" cy="707746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2C777D3-B381-D2BC-E321-D61FE3B218CA}"/>
                </a:ext>
              </a:extLst>
            </p:cNvPr>
            <p:cNvSpPr txBox="1"/>
            <p:nvPr/>
          </p:nvSpPr>
          <p:spPr>
            <a:xfrm>
              <a:off x="3577566" y="2844225"/>
              <a:ext cx="165336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v = (1,2) </a:t>
              </a:r>
              <a:endParaRPr lang="en-ES" dirty="0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F9CF5512-9415-1D56-991B-70EEE0185FA5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84996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8C6A04-154F-641C-63FD-A6D1AD48B5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3BB65E1B-8227-DC79-DF29-73EED14F132B}"/>
              </a:ext>
            </a:extLst>
          </p:cNvPr>
          <p:cNvCxnSpPr>
            <a:cxnSpLocks/>
          </p:cNvCxnSpPr>
          <p:nvPr/>
        </p:nvCxnSpPr>
        <p:spPr>
          <a:xfrm flipV="1">
            <a:off x="1787763" y="1615114"/>
            <a:ext cx="0" cy="319204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9E56A969-DD63-6536-891F-67CBDE074427}"/>
              </a:ext>
            </a:extLst>
          </p:cNvPr>
          <p:cNvCxnSpPr>
            <a:cxnSpLocks/>
          </p:cNvCxnSpPr>
          <p:nvPr/>
        </p:nvCxnSpPr>
        <p:spPr>
          <a:xfrm>
            <a:off x="1769381" y="4815078"/>
            <a:ext cx="3100331" cy="1583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8E1C299-EB0B-57D0-A90C-7136CF26C178}"/>
              </a:ext>
            </a:extLst>
          </p:cNvPr>
          <p:cNvSpPr txBox="1"/>
          <p:nvPr/>
        </p:nvSpPr>
        <p:spPr>
          <a:xfrm>
            <a:off x="4836516" y="4714826"/>
            <a:ext cx="365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x</a:t>
            </a:r>
            <a:endParaRPr lang="en-E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54B46D-53EE-1109-EFFA-64333248985A}"/>
              </a:ext>
            </a:extLst>
          </p:cNvPr>
          <p:cNvSpPr txBox="1"/>
          <p:nvPr/>
        </p:nvSpPr>
        <p:spPr>
          <a:xfrm>
            <a:off x="1417149" y="1193501"/>
            <a:ext cx="370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y</a:t>
            </a:r>
            <a:endParaRPr lang="en-ES" dirty="0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B6E2652F-CE31-BCDA-B275-C7D6BC3937C6}"/>
              </a:ext>
            </a:extLst>
          </p:cNvPr>
          <p:cNvCxnSpPr>
            <a:cxnSpLocks/>
          </p:cNvCxnSpPr>
          <p:nvPr/>
        </p:nvCxnSpPr>
        <p:spPr>
          <a:xfrm>
            <a:off x="2636874" y="1701209"/>
            <a:ext cx="0" cy="3113869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3C5F873-B95B-B636-0649-70FC1B665DDF}"/>
              </a:ext>
            </a:extLst>
          </p:cNvPr>
          <p:cNvSpPr txBox="1"/>
          <p:nvPr/>
        </p:nvSpPr>
        <p:spPr>
          <a:xfrm>
            <a:off x="2340689" y="4807159"/>
            <a:ext cx="570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x</a:t>
            </a:r>
            <a:r>
              <a:rPr lang="en-ES" sz="2000" dirty="0"/>
              <a:t>=1</a:t>
            </a:r>
            <a:endParaRPr lang="en-ES" sz="1200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A412D2F-120A-97F5-EFEE-D9EEFE2054BD}"/>
              </a:ext>
            </a:extLst>
          </p:cNvPr>
          <p:cNvCxnSpPr>
            <a:cxnSpLocks/>
          </p:cNvCxnSpPr>
          <p:nvPr/>
        </p:nvCxnSpPr>
        <p:spPr>
          <a:xfrm>
            <a:off x="3485984" y="1709128"/>
            <a:ext cx="0" cy="3113869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3BA8BFE-E0BD-D5DA-80DA-4932E76F2A39}"/>
              </a:ext>
            </a:extLst>
          </p:cNvPr>
          <p:cNvSpPr txBox="1"/>
          <p:nvPr/>
        </p:nvSpPr>
        <p:spPr>
          <a:xfrm>
            <a:off x="3189799" y="4815078"/>
            <a:ext cx="570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x</a:t>
            </a:r>
            <a:r>
              <a:rPr lang="en-ES" sz="2000" dirty="0"/>
              <a:t>=2</a:t>
            </a:r>
            <a:endParaRPr lang="en-ES" sz="120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767034C-EEED-FEDB-8C1A-9D59F3FED200}"/>
              </a:ext>
            </a:extLst>
          </p:cNvPr>
          <p:cNvCxnSpPr>
            <a:cxnSpLocks/>
          </p:cNvCxnSpPr>
          <p:nvPr/>
        </p:nvCxnSpPr>
        <p:spPr>
          <a:xfrm>
            <a:off x="4335093" y="1717047"/>
            <a:ext cx="0" cy="3113869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0070CDC-1009-B167-120E-BF7D11DBB3D9}"/>
              </a:ext>
            </a:extLst>
          </p:cNvPr>
          <p:cNvSpPr txBox="1"/>
          <p:nvPr/>
        </p:nvSpPr>
        <p:spPr>
          <a:xfrm>
            <a:off x="4038908" y="4822997"/>
            <a:ext cx="570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x</a:t>
            </a:r>
            <a:r>
              <a:rPr lang="en-ES" sz="2000" dirty="0"/>
              <a:t>=3</a:t>
            </a:r>
            <a:endParaRPr lang="en-ES" sz="120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9E05C2A-7392-0DAB-8C97-19C337F4839A}"/>
              </a:ext>
            </a:extLst>
          </p:cNvPr>
          <p:cNvCxnSpPr>
            <a:cxnSpLocks/>
          </p:cNvCxnSpPr>
          <p:nvPr/>
        </p:nvCxnSpPr>
        <p:spPr>
          <a:xfrm>
            <a:off x="1787763" y="3997842"/>
            <a:ext cx="2963465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5684EE6-255A-A8D5-C262-6E42CA69FD85}"/>
              </a:ext>
            </a:extLst>
          </p:cNvPr>
          <p:cNvCxnSpPr>
            <a:cxnSpLocks/>
          </p:cNvCxnSpPr>
          <p:nvPr/>
        </p:nvCxnSpPr>
        <p:spPr>
          <a:xfrm>
            <a:off x="1787763" y="3189870"/>
            <a:ext cx="2996897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D0324446-2449-410B-B28A-104850E289EB}"/>
              </a:ext>
            </a:extLst>
          </p:cNvPr>
          <p:cNvSpPr txBox="1"/>
          <p:nvPr/>
        </p:nvSpPr>
        <p:spPr>
          <a:xfrm>
            <a:off x="1255629" y="2988471"/>
            <a:ext cx="5725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y</a:t>
            </a:r>
            <a:r>
              <a:rPr lang="en-ES" sz="2000" dirty="0"/>
              <a:t>=2</a:t>
            </a:r>
            <a:endParaRPr lang="en-ES" sz="12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21B3B02-288C-7A5B-E54B-E241479ABD78}"/>
              </a:ext>
            </a:extLst>
          </p:cNvPr>
          <p:cNvSpPr txBox="1"/>
          <p:nvPr/>
        </p:nvSpPr>
        <p:spPr>
          <a:xfrm>
            <a:off x="1255629" y="3797787"/>
            <a:ext cx="5725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y</a:t>
            </a:r>
            <a:r>
              <a:rPr lang="en-ES" sz="2000" dirty="0"/>
              <a:t>=1</a:t>
            </a:r>
            <a:endParaRPr lang="en-ES" sz="1200" dirty="0"/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049DAE7-C0EB-AE4C-0EA8-211546126C23}"/>
              </a:ext>
            </a:extLst>
          </p:cNvPr>
          <p:cNvCxnSpPr>
            <a:cxnSpLocks/>
          </p:cNvCxnSpPr>
          <p:nvPr/>
        </p:nvCxnSpPr>
        <p:spPr>
          <a:xfrm>
            <a:off x="1787763" y="2370541"/>
            <a:ext cx="2996897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56D82BBB-6F51-B76E-D3EA-0024D26B00B4}"/>
              </a:ext>
            </a:extLst>
          </p:cNvPr>
          <p:cNvSpPr txBox="1"/>
          <p:nvPr/>
        </p:nvSpPr>
        <p:spPr>
          <a:xfrm>
            <a:off x="1255629" y="2169142"/>
            <a:ext cx="5725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y</a:t>
            </a:r>
            <a:r>
              <a:rPr lang="en-ES" sz="2000" dirty="0"/>
              <a:t>=3</a:t>
            </a:r>
            <a:endParaRPr lang="en-ES" sz="1200" dirty="0"/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04996C42-7987-29A7-D62D-32F3E082CB59}"/>
              </a:ext>
            </a:extLst>
          </p:cNvPr>
          <p:cNvCxnSpPr>
            <a:cxnSpLocks/>
          </p:cNvCxnSpPr>
          <p:nvPr/>
        </p:nvCxnSpPr>
        <p:spPr>
          <a:xfrm flipV="1">
            <a:off x="6628134" y="1729713"/>
            <a:ext cx="0" cy="319204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BEDC79E1-7CDE-AC4F-08EC-591CA8F9B7D8}"/>
              </a:ext>
            </a:extLst>
          </p:cNvPr>
          <p:cNvCxnSpPr>
            <a:cxnSpLocks/>
          </p:cNvCxnSpPr>
          <p:nvPr/>
        </p:nvCxnSpPr>
        <p:spPr>
          <a:xfrm>
            <a:off x="6609752" y="4929677"/>
            <a:ext cx="3100331" cy="1583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37EBD568-396C-1B6A-B8B4-6A6022CBC4D3}"/>
              </a:ext>
            </a:extLst>
          </p:cNvPr>
          <p:cNvSpPr txBox="1"/>
          <p:nvPr/>
        </p:nvSpPr>
        <p:spPr>
          <a:xfrm>
            <a:off x="9676887" y="4829425"/>
            <a:ext cx="365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x</a:t>
            </a:r>
            <a:endParaRPr lang="en-ES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F0FEA5D-A634-E084-C388-938277CF0A28}"/>
              </a:ext>
            </a:extLst>
          </p:cNvPr>
          <p:cNvSpPr txBox="1"/>
          <p:nvPr/>
        </p:nvSpPr>
        <p:spPr>
          <a:xfrm>
            <a:off x="6257520" y="1308100"/>
            <a:ext cx="370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y</a:t>
            </a:r>
            <a:endParaRPr lang="en-ES" dirty="0"/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735F2841-CBD3-92F9-E612-71EE715DAA3B}"/>
              </a:ext>
            </a:extLst>
          </p:cNvPr>
          <p:cNvCxnSpPr>
            <a:cxnSpLocks/>
          </p:cNvCxnSpPr>
          <p:nvPr/>
        </p:nvCxnSpPr>
        <p:spPr>
          <a:xfrm>
            <a:off x="7477245" y="1815808"/>
            <a:ext cx="0" cy="3113869"/>
          </a:xfrm>
          <a:prstGeom prst="line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7A7AA89F-0809-8560-4F75-46C9746DB377}"/>
              </a:ext>
            </a:extLst>
          </p:cNvPr>
          <p:cNvSpPr txBox="1"/>
          <p:nvPr/>
        </p:nvSpPr>
        <p:spPr>
          <a:xfrm>
            <a:off x="9705500" y="4089745"/>
            <a:ext cx="5998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u</a:t>
            </a:r>
            <a:r>
              <a:rPr lang="en-ES" sz="2000" dirty="0"/>
              <a:t>=1</a:t>
            </a:r>
            <a:endParaRPr lang="en-ES" sz="1200" dirty="0"/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EA626553-24FB-2D0F-80D9-FF7ADEDA2DED}"/>
              </a:ext>
            </a:extLst>
          </p:cNvPr>
          <p:cNvCxnSpPr>
            <a:cxnSpLocks/>
          </p:cNvCxnSpPr>
          <p:nvPr/>
        </p:nvCxnSpPr>
        <p:spPr>
          <a:xfrm>
            <a:off x="8326355" y="1823727"/>
            <a:ext cx="0" cy="3113869"/>
          </a:xfrm>
          <a:prstGeom prst="line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45ED9CB4-5CEF-0CA5-ED21-438B0652F712}"/>
              </a:ext>
            </a:extLst>
          </p:cNvPr>
          <p:cNvSpPr txBox="1"/>
          <p:nvPr/>
        </p:nvSpPr>
        <p:spPr>
          <a:xfrm>
            <a:off x="9701048" y="2584957"/>
            <a:ext cx="5998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u</a:t>
            </a:r>
            <a:r>
              <a:rPr lang="en-ES" sz="2000" dirty="0"/>
              <a:t>=2</a:t>
            </a:r>
            <a:endParaRPr lang="en-ES" sz="1200" dirty="0"/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BEC87A52-D986-5ECF-D541-4AE0F4D4A373}"/>
              </a:ext>
            </a:extLst>
          </p:cNvPr>
          <p:cNvCxnSpPr>
            <a:cxnSpLocks/>
          </p:cNvCxnSpPr>
          <p:nvPr/>
        </p:nvCxnSpPr>
        <p:spPr>
          <a:xfrm>
            <a:off x="9175464" y="1831646"/>
            <a:ext cx="0" cy="3113869"/>
          </a:xfrm>
          <a:prstGeom prst="line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9690133D-6B2F-25ED-04CE-C3CDA6D01B7F}"/>
              </a:ext>
            </a:extLst>
          </p:cNvPr>
          <p:cNvSpPr txBox="1"/>
          <p:nvPr/>
        </p:nvSpPr>
        <p:spPr>
          <a:xfrm>
            <a:off x="9463870" y="1397219"/>
            <a:ext cx="5998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u</a:t>
            </a:r>
            <a:r>
              <a:rPr lang="en-ES" sz="2000" dirty="0"/>
              <a:t>=3</a:t>
            </a:r>
            <a:endParaRPr lang="en-ES" sz="1200" dirty="0"/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37A978AF-D610-E4C9-3D5A-705D436B09D9}"/>
              </a:ext>
            </a:extLst>
          </p:cNvPr>
          <p:cNvCxnSpPr>
            <a:cxnSpLocks/>
          </p:cNvCxnSpPr>
          <p:nvPr/>
        </p:nvCxnSpPr>
        <p:spPr>
          <a:xfrm>
            <a:off x="6628134" y="4112441"/>
            <a:ext cx="2963465" cy="0"/>
          </a:xfrm>
          <a:prstGeom prst="line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F55D7D51-A8B6-2099-B548-FD2CE360F96E}"/>
              </a:ext>
            </a:extLst>
          </p:cNvPr>
          <p:cNvCxnSpPr>
            <a:cxnSpLocks/>
          </p:cNvCxnSpPr>
          <p:nvPr/>
        </p:nvCxnSpPr>
        <p:spPr>
          <a:xfrm>
            <a:off x="6628134" y="3304469"/>
            <a:ext cx="2996897" cy="0"/>
          </a:xfrm>
          <a:prstGeom prst="line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569CF00C-DC99-2E67-0DD5-A6BEB6BAA87E}"/>
              </a:ext>
            </a:extLst>
          </p:cNvPr>
          <p:cNvSpPr txBox="1"/>
          <p:nvPr/>
        </p:nvSpPr>
        <p:spPr>
          <a:xfrm>
            <a:off x="7470691" y="4889745"/>
            <a:ext cx="5725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v</a:t>
            </a:r>
            <a:r>
              <a:rPr lang="en-ES" sz="2000" dirty="0"/>
              <a:t>=2</a:t>
            </a:r>
            <a:endParaRPr lang="en-ES" sz="1200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C910BF2-ABEB-BEED-DAA1-F1ED8C99ADF9}"/>
              </a:ext>
            </a:extLst>
          </p:cNvPr>
          <p:cNvSpPr txBox="1"/>
          <p:nvPr/>
        </p:nvSpPr>
        <p:spPr>
          <a:xfrm>
            <a:off x="6906812" y="4901696"/>
            <a:ext cx="5725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v</a:t>
            </a:r>
            <a:r>
              <a:rPr lang="en-ES" sz="2000" dirty="0"/>
              <a:t>=1</a:t>
            </a:r>
            <a:endParaRPr lang="en-ES" sz="1200" dirty="0"/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4AFB6016-E436-4C73-6687-C19C1A977828}"/>
              </a:ext>
            </a:extLst>
          </p:cNvPr>
          <p:cNvCxnSpPr>
            <a:cxnSpLocks/>
          </p:cNvCxnSpPr>
          <p:nvPr/>
        </p:nvCxnSpPr>
        <p:spPr>
          <a:xfrm>
            <a:off x="6628134" y="2485140"/>
            <a:ext cx="2996897" cy="0"/>
          </a:xfrm>
          <a:prstGeom prst="line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0C6E89E7-9A29-4178-5F71-46B4D9489180}"/>
              </a:ext>
            </a:extLst>
          </p:cNvPr>
          <p:cNvSpPr txBox="1"/>
          <p:nvPr/>
        </p:nvSpPr>
        <p:spPr>
          <a:xfrm>
            <a:off x="8095877" y="4889745"/>
            <a:ext cx="5725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v</a:t>
            </a:r>
            <a:r>
              <a:rPr lang="en-ES" sz="2000" dirty="0"/>
              <a:t>=3</a:t>
            </a:r>
            <a:endParaRPr lang="en-ES" sz="1200" dirty="0"/>
          </a:p>
        </p:txBody>
      </p:sp>
      <p:sp>
        <p:nvSpPr>
          <p:cNvPr id="62" name="Freeform 61">
            <a:extLst>
              <a:ext uri="{FF2B5EF4-FFF2-40B4-BE49-F238E27FC236}">
                <a16:creationId xmlns:a16="http://schemas.microsoft.com/office/drawing/2014/main" id="{BB614515-68F4-7504-3696-82EA4259F93D}"/>
              </a:ext>
            </a:extLst>
          </p:cNvPr>
          <p:cNvSpPr/>
          <p:nvPr/>
        </p:nvSpPr>
        <p:spPr>
          <a:xfrm>
            <a:off x="6632028" y="1650124"/>
            <a:ext cx="2837793" cy="1387366"/>
          </a:xfrm>
          <a:custGeom>
            <a:avLst/>
            <a:gdLst>
              <a:gd name="connsiteX0" fmla="*/ 0 w 2837793"/>
              <a:gd name="connsiteY0" fmla="*/ 1387366 h 1387366"/>
              <a:gd name="connsiteX1" fmla="*/ 935420 w 2837793"/>
              <a:gd name="connsiteY1" fmla="*/ 515007 h 1387366"/>
              <a:gd name="connsiteX2" fmla="*/ 2837793 w 2837793"/>
              <a:gd name="connsiteY2" fmla="*/ 0 h 1387366"/>
              <a:gd name="connsiteX3" fmla="*/ 2837793 w 2837793"/>
              <a:gd name="connsiteY3" fmla="*/ 0 h 1387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7793" h="1387366">
                <a:moveTo>
                  <a:pt x="0" y="1387366"/>
                </a:moveTo>
                <a:cubicBezTo>
                  <a:pt x="231227" y="1066800"/>
                  <a:pt x="462454" y="746235"/>
                  <a:pt x="935420" y="515007"/>
                </a:cubicBezTo>
                <a:cubicBezTo>
                  <a:pt x="1408386" y="283779"/>
                  <a:pt x="2837793" y="0"/>
                  <a:pt x="2837793" y="0"/>
                </a:cubicBezTo>
                <a:lnTo>
                  <a:pt x="2837793" y="0"/>
                </a:lnTo>
              </a:path>
            </a:pathLst>
          </a:custGeom>
          <a:noFill/>
          <a:ln w="28575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66" name="Freeform 65">
            <a:extLst>
              <a:ext uri="{FF2B5EF4-FFF2-40B4-BE49-F238E27FC236}">
                <a16:creationId xmlns:a16="http://schemas.microsoft.com/office/drawing/2014/main" id="{7599558A-15D0-71C3-50AA-D2D4BEC48C54}"/>
              </a:ext>
            </a:extLst>
          </p:cNvPr>
          <p:cNvSpPr/>
          <p:nvPr/>
        </p:nvSpPr>
        <p:spPr>
          <a:xfrm>
            <a:off x="6653048" y="2778070"/>
            <a:ext cx="3048000" cy="795447"/>
          </a:xfrm>
          <a:custGeom>
            <a:avLst/>
            <a:gdLst>
              <a:gd name="connsiteX0" fmla="*/ 0 w 3048000"/>
              <a:gd name="connsiteY0" fmla="*/ 795447 h 795447"/>
              <a:gd name="connsiteX1" fmla="*/ 1545021 w 3048000"/>
              <a:gd name="connsiteY1" fmla="*/ 70233 h 795447"/>
              <a:gd name="connsiteX2" fmla="*/ 3048000 w 3048000"/>
              <a:gd name="connsiteY2" fmla="*/ 28192 h 795447"/>
              <a:gd name="connsiteX3" fmla="*/ 3048000 w 3048000"/>
              <a:gd name="connsiteY3" fmla="*/ 28192 h 795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8000" h="795447">
                <a:moveTo>
                  <a:pt x="0" y="795447"/>
                </a:moveTo>
                <a:cubicBezTo>
                  <a:pt x="518510" y="496778"/>
                  <a:pt x="1037021" y="198109"/>
                  <a:pt x="1545021" y="70233"/>
                </a:cubicBezTo>
                <a:cubicBezTo>
                  <a:pt x="2053021" y="-57643"/>
                  <a:pt x="3048000" y="28192"/>
                  <a:pt x="3048000" y="28192"/>
                </a:cubicBezTo>
                <a:lnTo>
                  <a:pt x="3048000" y="28192"/>
                </a:lnTo>
              </a:path>
            </a:pathLst>
          </a:custGeom>
          <a:noFill/>
          <a:ln w="28575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67" name="Freeform 66">
            <a:extLst>
              <a:ext uri="{FF2B5EF4-FFF2-40B4-BE49-F238E27FC236}">
                <a16:creationId xmlns:a16="http://schemas.microsoft.com/office/drawing/2014/main" id="{5ADDDA81-3131-9F90-9461-16C36CB0200D}"/>
              </a:ext>
            </a:extLst>
          </p:cNvPr>
          <p:cNvSpPr/>
          <p:nvPr/>
        </p:nvSpPr>
        <p:spPr>
          <a:xfrm>
            <a:off x="6653048" y="3872933"/>
            <a:ext cx="3069021" cy="352226"/>
          </a:xfrm>
          <a:custGeom>
            <a:avLst/>
            <a:gdLst>
              <a:gd name="connsiteX0" fmla="*/ 0 w 3069021"/>
              <a:gd name="connsiteY0" fmla="*/ 173550 h 352226"/>
              <a:gd name="connsiteX1" fmla="*/ 1450428 w 3069021"/>
              <a:gd name="connsiteY1" fmla="*/ 5384 h 352226"/>
              <a:gd name="connsiteX2" fmla="*/ 3069021 w 3069021"/>
              <a:gd name="connsiteY2" fmla="*/ 352226 h 352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69021" h="352226">
                <a:moveTo>
                  <a:pt x="0" y="173550"/>
                </a:moveTo>
                <a:cubicBezTo>
                  <a:pt x="469462" y="74577"/>
                  <a:pt x="938925" y="-24395"/>
                  <a:pt x="1450428" y="5384"/>
                </a:cubicBezTo>
                <a:cubicBezTo>
                  <a:pt x="1961931" y="35163"/>
                  <a:pt x="2515476" y="193694"/>
                  <a:pt x="3069021" y="352226"/>
                </a:cubicBezTo>
              </a:path>
            </a:pathLst>
          </a:custGeom>
          <a:noFill/>
          <a:ln w="28575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68" name="Freeform 67">
            <a:extLst>
              <a:ext uri="{FF2B5EF4-FFF2-40B4-BE49-F238E27FC236}">
                <a16:creationId xmlns:a16="http://schemas.microsoft.com/office/drawing/2014/main" id="{15B9EF91-07AF-95CC-069F-26D35085CD9F}"/>
              </a:ext>
            </a:extLst>
          </p:cNvPr>
          <p:cNvSpPr/>
          <p:nvPr/>
        </p:nvSpPr>
        <p:spPr>
          <a:xfrm>
            <a:off x="7189076" y="1397876"/>
            <a:ext cx="1093076" cy="3510455"/>
          </a:xfrm>
          <a:custGeom>
            <a:avLst/>
            <a:gdLst>
              <a:gd name="connsiteX0" fmla="*/ 0 w 1093076"/>
              <a:gd name="connsiteY0" fmla="*/ 3510455 h 3510455"/>
              <a:gd name="connsiteX1" fmla="*/ 73572 w 1093076"/>
              <a:gd name="connsiteY1" fmla="*/ 2385848 h 3510455"/>
              <a:gd name="connsiteX2" fmla="*/ 430924 w 1093076"/>
              <a:gd name="connsiteY2" fmla="*/ 1135117 h 3510455"/>
              <a:gd name="connsiteX3" fmla="*/ 1093076 w 1093076"/>
              <a:gd name="connsiteY3" fmla="*/ 0 h 3510455"/>
              <a:gd name="connsiteX4" fmla="*/ 1093076 w 1093076"/>
              <a:gd name="connsiteY4" fmla="*/ 0 h 3510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3076" h="3510455">
                <a:moveTo>
                  <a:pt x="0" y="3510455"/>
                </a:moveTo>
                <a:cubicBezTo>
                  <a:pt x="875" y="3146096"/>
                  <a:pt x="1751" y="2781738"/>
                  <a:pt x="73572" y="2385848"/>
                </a:cubicBezTo>
                <a:cubicBezTo>
                  <a:pt x="145393" y="1989958"/>
                  <a:pt x="261007" y="1532758"/>
                  <a:pt x="430924" y="1135117"/>
                </a:cubicBezTo>
                <a:cubicBezTo>
                  <a:pt x="600841" y="737476"/>
                  <a:pt x="1093076" y="0"/>
                  <a:pt x="1093076" y="0"/>
                </a:cubicBezTo>
                <a:lnTo>
                  <a:pt x="1093076" y="0"/>
                </a:lnTo>
              </a:path>
            </a:pathLst>
          </a:custGeom>
          <a:noFill/>
          <a:ln w="28575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69" name="Freeform 68">
            <a:extLst>
              <a:ext uri="{FF2B5EF4-FFF2-40B4-BE49-F238E27FC236}">
                <a16:creationId xmlns:a16="http://schemas.microsoft.com/office/drawing/2014/main" id="{A728EFA4-ED02-867A-4775-7900D0EC07AC}"/>
              </a:ext>
            </a:extLst>
          </p:cNvPr>
          <p:cNvSpPr/>
          <p:nvPr/>
        </p:nvSpPr>
        <p:spPr>
          <a:xfrm rot="168589">
            <a:off x="7772409" y="1445570"/>
            <a:ext cx="1602761" cy="3510455"/>
          </a:xfrm>
          <a:custGeom>
            <a:avLst/>
            <a:gdLst>
              <a:gd name="connsiteX0" fmla="*/ 0 w 1093076"/>
              <a:gd name="connsiteY0" fmla="*/ 3510455 h 3510455"/>
              <a:gd name="connsiteX1" fmla="*/ 73572 w 1093076"/>
              <a:gd name="connsiteY1" fmla="*/ 2385848 h 3510455"/>
              <a:gd name="connsiteX2" fmla="*/ 430924 w 1093076"/>
              <a:gd name="connsiteY2" fmla="*/ 1135117 h 3510455"/>
              <a:gd name="connsiteX3" fmla="*/ 1093076 w 1093076"/>
              <a:gd name="connsiteY3" fmla="*/ 0 h 3510455"/>
              <a:gd name="connsiteX4" fmla="*/ 1093076 w 1093076"/>
              <a:gd name="connsiteY4" fmla="*/ 0 h 3510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3076" h="3510455">
                <a:moveTo>
                  <a:pt x="0" y="3510455"/>
                </a:moveTo>
                <a:cubicBezTo>
                  <a:pt x="875" y="3146096"/>
                  <a:pt x="1751" y="2781738"/>
                  <a:pt x="73572" y="2385848"/>
                </a:cubicBezTo>
                <a:cubicBezTo>
                  <a:pt x="145393" y="1989958"/>
                  <a:pt x="261007" y="1532758"/>
                  <a:pt x="430924" y="1135117"/>
                </a:cubicBezTo>
                <a:cubicBezTo>
                  <a:pt x="600841" y="737476"/>
                  <a:pt x="1093076" y="0"/>
                  <a:pt x="1093076" y="0"/>
                </a:cubicBezTo>
                <a:lnTo>
                  <a:pt x="1093076" y="0"/>
                </a:lnTo>
              </a:path>
            </a:pathLst>
          </a:custGeom>
          <a:noFill/>
          <a:ln w="28575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70" name="Freeform 69">
            <a:extLst>
              <a:ext uri="{FF2B5EF4-FFF2-40B4-BE49-F238E27FC236}">
                <a16:creationId xmlns:a16="http://schemas.microsoft.com/office/drawing/2014/main" id="{2592BA9D-6F69-33AB-3345-E33631FDF1E1}"/>
              </a:ext>
            </a:extLst>
          </p:cNvPr>
          <p:cNvSpPr/>
          <p:nvPr/>
        </p:nvSpPr>
        <p:spPr>
          <a:xfrm rot="524484">
            <a:off x="8484984" y="2686972"/>
            <a:ext cx="1019200" cy="2350683"/>
          </a:xfrm>
          <a:custGeom>
            <a:avLst/>
            <a:gdLst>
              <a:gd name="connsiteX0" fmla="*/ 0 w 1093076"/>
              <a:gd name="connsiteY0" fmla="*/ 3510455 h 3510455"/>
              <a:gd name="connsiteX1" fmla="*/ 73572 w 1093076"/>
              <a:gd name="connsiteY1" fmla="*/ 2385848 h 3510455"/>
              <a:gd name="connsiteX2" fmla="*/ 430924 w 1093076"/>
              <a:gd name="connsiteY2" fmla="*/ 1135117 h 3510455"/>
              <a:gd name="connsiteX3" fmla="*/ 1093076 w 1093076"/>
              <a:gd name="connsiteY3" fmla="*/ 0 h 3510455"/>
              <a:gd name="connsiteX4" fmla="*/ 1093076 w 1093076"/>
              <a:gd name="connsiteY4" fmla="*/ 0 h 3510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3076" h="3510455">
                <a:moveTo>
                  <a:pt x="0" y="3510455"/>
                </a:moveTo>
                <a:cubicBezTo>
                  <a:pt x="875" y="3146096"/>
                  <a:pt x="1751" y="2781738"/>
                  <a:pt x="73572" y="2385848"/>
                </a:cubicBezTo>
                <a:cubicBezTo>
                  <a:pt x="145393" y="1989958"/>
                  <a:pt x="261007" y="1532758"/>
                  <a:pt x="430924" y="1135117"/>
                </a:cubicBezTo>
                <a:cubicBezTo>
                  <a:pt x="600841" y="737476"/>
                  <a:pt x="1093076" y="0"/>
                  <a:pt x="1093076" y="0"/>
                </a:cubicBezTo>
                <a:lnTo>
                  <a:pt x="1093076" y="0"/>
                </a:lnTo>
              </a:path>
            </a:pathLst>
          </a:custGeom>
          <a:noFill/>
          <a:ln w="28575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6170320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6CA612-1C81-4685-C853-C1129C8401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68BAD9E2-1B60-D7BD-F86F-F93E0C835907}"/>
              </a:ext>
            </a:extLst>
          </p:cNvPr>
          <p:cNvCxnSpPr>
            <a:cxnSpLocks/>
          </p:cNvCxnSpPr>
          <p:nvPr/>
        </p:nvCxnSpPr>
        <p:spPr>
          <a:xfrm flipH="1" flipV="1">
            <a:off x="2380026" y="2114272"/>
            <a:ext cx="15122" cy="131472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CA4579C1-B4B5-F43E-5D42-851DA67E3247}"/>
              </a:ext>
            </a:extLst>
          </p:cNvPr>
          <p:cNvCxnSpPr>
            <a:cxnSpLocks/>
          </p:cNvCxnSpPr>
          <p:nvPr/>
        </p:nvCxnSpPr>
        <p:spPr>
          <a:xfrm flipV="1">
            <a:off x="2383616" y="3393621"/>
            <a:ext cx="1420163" cy="3627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5" name="Group 24">
            <a:extLst>
              <a:ext uri="{FF2B5EF4-FFF2-40B4-BE49-F238E27FC236}">
                <a16:creationId xmlns:a16="http://schemas.microsoft.com/office/drawing/2014/main" id="{8D8245DE-2A07-E13E-4209-3AD4EA87D90E}"/>
              </a:ext>
            </a:extLst>
          </p:cNvPr>
          <p:cNvGrpSpPr/>
          <p:nvPr/>
        </p:nvGrpSpPr>
        <p:grpSpPr>
          <a:xfrm>
            <a:off x="-367815" y="0"/>
            <a:ext cx="7726543" cy="8695303"/>
            <a:chOff x="731643" y="474420"/>
            <a:chExt cx="5186328" cy="5793369"/>
          </a:xfrm>
        </p:grpSpPr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B00060E0-A019-5FDB-638C-74691B7520A6}"/>
                </a:ext>
              </a:extLst>
            </p:cNvPr>
            <p:cNvCxnSpPr>
              <a:cxnSpLocks/>
            </p:cNvCxnSpPr>
            <p:nvPr/>
          </p:nvCxnSpPr>
          <p:spPr>
            <a:xfrm>
              <a:off x="2164735" y="1154896"/>
              <a:ext cx="0" cy="5069994"/>
            </a:xfrm>
            <a:prstGeom prst="line">
              <a:avLst/>
            </a:prstGeom>
            <a:ln>
              <a:solidFill>
                <a:schemeClr val="accent1">
                  <a:lumMod val="40000"/>
                  <a:lumOff val="60000"/>
                </a:schemeClr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5D1814D7-8678-C2EB-34D6-BCE0990CE6A7}"/>
                </a:ext>
              </a:extLst>
            </p:cNvPr>
            <p:cNvCxnSpPr>
              <a:cxnSpLocks/>
            </p:cNvCxnSpPr>
            <p:nvPr/>
          </p:nvCxnSpPr>
          <p:spPr>
            <a:xfrm>
              <a:off x="3597825" y="1167790"/>
              <a:ext cx="0" cy="5069994"/>
            </a:xfrm>
            <a:prstGeom prst="line">
              <a:avLst/>
            </a:prstGeom>
            <a:ln>
              <a:solidFill>
                <a:schemeClr val="accent1">
                  <a:lumMod val="40000"/>
                  <a:lumOff val="60000"/>
                </a:schemeClr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F050E502-1AE7-6205-8243-93D6AEE9CF73}"/>
                </a:ext>
              </a:extLst>
            </p:cNvPr>
            <p:cNvCxnSpPr>
              <a:cxnSpLocks/>
            </p:cNvCxnSpPr>
            <p:nvPr/>
          </p:nvCxnSpPr>
          <p:spPr>
            <a:xfrm>
              <a:off x="731643" y="3578730"/>
              <a:ext cx="5058030" cy="0"/>
            </a:xfrm>
            <a:prstGeom prst="line">
              <a:avLst/>
            </a:prstGeom>
            <a:ln>
              <a:solidFill>
                <a:schemeClr val="accent1">
                  <a:lumMod val="40000"/>
                  <a:lumOff val="60000"/>
                </a:schemeClr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AA6C8C36-BB1D-A3A6-4483-548EF60884CA}"/>
                </a:ext>
              </a:extLst>
            </p:cNvPr>
            <p:cNvCxnSpPr>
              <a:cxnSpLocks/>
            </p:cNvCxnSpPr>
            <p:nvPr/>
          </p:nvCxnSpPr>
          <p:spPr>
            <a:xfrm>
              <a:off x="731643" y="2244701"/>
              <a:ext cx="5058030" cy="0"/>
            </a:xfrm>
            <a:prstGeom prst="line">
              <a:avLst/>
            </a:prstGeom>
            <a:ln>
              <a:solidFill>
                <a:schemeClr val="accent1">
                  <a:lumMod val="40000"/>
                  <a:lumOff val="60000"/>
                </a:schemeClr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6E991430-1332-5C4A-D67B-4534A40ADEB7}"/>
                </a:ext>
              </a:extLst>
            </p:cNvPr>
            <p:cNvSpPr/>
            <p:nvPr/>
          </p:nvSpPr>
          <p:spPr>
            <a:xfrm>
              <a:off x="738215" y="885130"/>
              <a:ext cx="4789501" cy="2258906"/>
            </a:xfrm>
            <a:custGeom>
              <a:avLst/>
              <a:gdLst>
                <a:gd name="connsiteX0" fmla="*/ 0 w 2837793"/>
                <a:gd name="connsiteY0" fmla="*/ 1387366 h 1387366"/>
                <a:gd name="connsiteX1" fmla="*/ 935420 w 2837793"/>
                <a:gd name="connsiteY1" fmla="*/ 515007 h 1387366"/>
                <a:gd name="connsiteX2" fmla="*/ 2837793 w 2837793"/>
                <a:gd name="connsiteY2" fmla="*/ 0 h 1387366"/>
                <a:gd name="connsiteX3" fmla="*/ 2837793 w 2837793"/>
                <a:gd name="connsiteY3" fmla="*/ 0 h 1387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37793" h="1387366">
                  <a:moveTo>
                    <a:pt x="0" y="1387366"/>
                  </a:moveTo>
                  <a:cubicBezTo>
                    <a:pt x="231227" y="1066800"/>
                    <a:pt x="462454" y="746235"/>
                    <a:pt x="935420" y="515007"/>
                  </a:cubicBezTo>
                  <a:cubicBezTo>
                    <a:pt x="1408386" y="283779"/>
                    <a:pt x="2837793" y="0"/>
                    <a:pt x="2837793" y="0"/>
                  </a:cubicBezTo>
                  <a:lnTo>
                    <a:pt x="2837793" y="0"/>
                  </a:lnTo>
                </a:path>
              </a:pathLst>
            </a:custGeom>
            <a:noFill/>
            <a:ln w="28575">
              <a:solidFill>
                <a:srgbClr val="C00000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66" name="Freeform 65">
              <a:extLst>
                <a:ext uri="{FF2B5EF4-FFF2-40B4-BE49-F238E27FC236}">
                  <a16:creationId xmlns:a16="http://schemas.microsoft.com/office/drawing/2014/main" id="{85544AFC-3E78-6F3C-6707-8376DDF6FBAB}"/>
                </a:ext>
              </a:extLst>
            </p:cNvPr>
            <p:cNvSpPr/>
            <p:nvPr/>
          </p:nvSpPr>
          <p:spPr>
            <a:xfrm>
              <a:off x="773692" y="2721649"/>
              <a:ext cx="5144279" cy="1295145"/>
            </a:xfrm>
            <a:custGeom>
              <a:avLst/>
              <a:gdLst>
                <a:gd name="connsiteX0" fmla="*/ 0 w 3048000"/>
                <a:gd name="connsiteY0" fmla="*/ 795447 h 795447"/>
                <a:gd name="connsiteX1" fmla="*/ 1545021 w 3048000"/>
                <a:gd name="connsiteY1" fmla="*/ 70233 h 795447"/>
                <a:gd name="connsiteX2" fmla="*/ 3048000 w 3048000"/>
                <a:gd name="connsiteY2" fmla="*/ 28192 h 795447"/>
                <a:gd name="connsiteX3" fmla="*/ 3048000 w 3048000"/>
                <a:gd name="connsiteY3" fmla="*/ 28192 h 795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8000" h="795447">
                  <a:moveTo>
                    <a:pt x="0" y="795447"/>
                  </a:moveTo>
                  <a:cubicBezTo>
                    <a:pt x="518510" y="496778"/>
                    <a:pt x="1037021" y="198109"/>
                    <a:pt x="1545021" y="70233"/>
                  </a:cubicBezTo>
                  <a:cubicBezTo>
                    <a:pt x="2053021" y="-57643"/>
                    <a:pt x="3048000" y="28192"/>
                    <a:pt x="3048000" y="28192"/>
                  </a:cubicBezTo>
                  <a:lnTo>
                    <a:pt x="3048000" y="28192"/>
                  </a:lnTo>
                </a:path>
              </a:pathLst>
            </a:custGeom>
            <a:noFill/>
            <a:ln w="28575">
              <a:solidFill>
                <a:srgbClr val="C00000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68" name="Freeform 67">
              <a:extLst>
                <a:ext uri="{FF2B5EF4-FFF2-40B4-BE49-F238E27FC236}">
                  <a16:creationId xmlns:a16="http://schemas.microsoft.com/office/drawing/2014/main" id="{795A2AAD-5382-B679-83E6-AFB8F6FDD36F}"/>
                </a:ext>
              </a:extLst>
            </p:cNvPr>
            <p:cNvSpPr/>
            <p:nvPr/>
          </p:nvSpPr>
          <p:spPr>
            <a:xfrm>
              <a:off x="1678376" y="474420"/>
              <a:ext cx="1844845" cy="5715714"/>
            </a:xfrm>
            <a:custGeom>
              <a:avLst/>
              <a:gdLst>
                <a:gd name="connsiteX0" fmla="*/ 0 w 1093076"/>
                <a:gd name="connsiteY0" fmla="*/ 3510455 h 3510455"/>
                <a:gd name="connsiteX1" fmla="*/ 73572 w 1093076"/>
                <a:gd name="connsiteY1" fmla="*/ 2385848 h 3510455"/>
                <a:gd name="connsiteX2" fmla="*/ 430924 w 1093076"/>
                <a:gd name="connsiteY2" fmla="*/ 1135117 h 3510455"/>
                <a:gd name="connsiteX3" fmla="*/ 1093076 w 1093076"/>
                <a:gd name="connsiteY3" fmla="*/ 0 h 3510455"/>
                <a:gd name="connsiteX4" fmla="*/ 1093076 w 1093076"/>
                <a:gd name="connsiteY4" fmla="*/ 0 h 351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93076" h="3510455">
                  <a:moveTo>
                    <a:pt x="0" y="3510455"/>
                  </a:moveTo>
                  <a:cubicBezTo>
                    <a:pt x="875" y="3146096"/>
                    <a:pt x="1751" y="2781738"/>
                    <a:pt x="73572" y="2385848"/>
                  </a:cubicBezTo>
                  <a:cubicBezTo>
                    <a:pt x="145393" y="1989958"/>
                    <a:pt x="261007" y="1532758"/>
                    <a:pt x="430924" y="1135117"/>
                  </a:cubicBezTo>
                  <a:cubicBezTo>
                    <a:pt x="600841" y="737476"/>
                    <a:pt x="1093076" y="0"/>
                    <a:pt x="1093076" y="0"/>
                  </a:cubicBezTo>
                  <a:lnTo>
                    <a:pt x="1093076" y="0"/>
                  </a:lnTo>
                </a:path>
              </a:pathLst>
            </a:custGeom>
            <a:noFill/>
            <a:ln w="28575">
              <a:solidFill>
                <a:srgbClr val="C00000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69" name="Freeform 68">
              <a:extLst>
                <a:ext uri="{FF2B5EF4-FFF2-40B4-BE49-F238E27FC236}">
                  <a16:creationId xmlns:a16="http://schemas.microsoft.com/office/drawing/2014/main" id="{3333AD90-1899-03E9-536C-7C876FA3BF43}"/>
                </a:ext>
              </a:extLst>
            </p:cNvPr>
            <p:cNvSpPr/>
            <p:nvPr/>
          </p:nvSpPr>
          <p:spPr>
            <a:xfrm rot="168589">
              <a:off x="2662899" y="552075"/>
              <a:ext cx="2705069" cy="5715714"/>
            </a:xfrm>
            <a:custGeom>
              <a:avLst/>
              <a:gdLst>
                <a:gd name="connsiteX0" fmla="*/ 0 w 1093076"/>
                <a:gd name="connsiteY0" fmla="*/ 3510455 h 3510455"/>
                <a:gd name="connsiteX1" fmla="*/ 73572 w 1093076"/>
                <a:gd name="connsiteY1" fmla="*/ 2385848 h 3510455"/>
                <a:gd name="connsiteX2" fmla="*/ 430924 w 1093076"/>
                <a:gd name="connsiteY2" fmla="*/ 1135117 h 3510455"/>
                <a:gd name="connsiteX3" fmla="*/ 1093076 w 1093076"/>
                <a:gd name="connsiteY3" fmla="*/ 0 h 3510455"/>
                <a:gd name="connsiteX4" fmla="*/ 1093076 w 1093076"/>
                <a:gd name="connsiteY4" fmla="*/ 0 h 351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93076" h="3510455">
                  <a:moveTo>
                    <a:pt x="0" y="3510455"/>
                  </a:moveTo>
                  <a:cubicBezTo>
                    <a:pt x="875" y="3146096"/>
                    <a:pt x="1751" y="2781738"/>
                    <a:pt x="73572" y="2385848"/>
                  </a:cubicBezTo>
                  <a:cubicBezTo>
                    <a:pt x="145393" y="1989958"/>
                    <a:pt x="261007" y="1532758"/>
                    <a:pt x="430924" y="1135117"/>
                  </a:cubicBezTo>
                  <a:cubicBezTo>
                    <a:pt x="600841" y="737476"/>
                    <a:pt x="1093076" y="0"/>
                    <a:pt x="1093076" y="0"/>
                  </a:cubicBezTo>
                  <a:lnTo>
                    <a:pt x="1093076" y="0"/>
                  </a:lnTo>
                </a:path>
              </a:pathLst>
            </a:custGeom>
            <a:noFill/>
            <a:ln w="28575">
              <a:solidFill>
                <a:srgbClr val="C00000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A29118F0-A26F-7548-0D29-07A63F5707FA}"/>
              </a:ext>
            </a:extLst>
          </p:cNvPr>
          <p:cNvGrpSpPr/>
          <p:nvPr/>
        </p:nvGrpSpPr>
        <p:grpSpPr>
          <a:xfrm>
            <a:off x="3684231" y="3337681"/>
            <a:ext cx="778542" cy="707746"/>
            <a:chOff x="3528619" y="2721254"/>
            <a:chExt cx="778542" cy="707746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0367E3FB-0D5D-60FB-1CD4-57FB6D232954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x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08CE6BA-4F0C-90B3-94FD-401B49D91D13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D23E344-0352-ACD9-91F9-233A20DD9951}"/>
              </a:ext>
            </a:extLst>
          </p:cNvPr>
          <p:cNvGrpSpPr/>
          <p:nvPr/>
        </p:nvGrpSpPr>
        <p:grpSpPr>
          <a:xfrm>
            <a:off x="1833090" y="1758911"/>
            <a:ext cx="778542" cy="707746"/>
            <a:chOff x="3528619" y="2721254"/>
            <a:chExt cx="778542" cy="707746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6DB5845-2B1D-33DC-5DF4-57C726681598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y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852D4DEB-6364-6B6A-A1A9-EA5928B952F1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7CEDE495-7FB6-C85A-8400-858153F62BFD}"/>
              </a:ext>
            </a:extLst>
          </p:cNvPr>
          <p:cNvCxnSpPr>
            <a:cxnSpLocks/>
          </p:cNvCxnSpPr>
          <p:nvPr/>
        </p:nvCxnSpPr>
        <p:spPr>
          <a:xfrm flipV="1">
            <a:off x="2415293" y="2112784"/>
            <a:ext cx="548197" cy="132636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8EA3094C-2438-4742-868C-2FA8B3FD1EEB}"/>
              </a:ext>
            </a:extLst>
          </p:cNvPr>
          <p:cNvCxnSpPr>
            <a:cxnSpLocks/>
          </p:cNvCxnSpPr>
          <p:nvPr/>
        </p:nvCxnSpPr>
        <p:spPr>
          <a:xfrm flipV="1">
            <a:off x="2404939" y="2923293"/>
            <a:ext cx="1249095" cy="49513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63" name="Group 62">
            <a:extLst>
              <a:ext uri="{FF2B5EF4-FFF2-40B4-BE49-F238E27FC236}">
                <a16:creationId xmlns:a16="http://schemas.microsoft.com/office/drawing/2014/main" id="{CEFFAE95-1BCD-6AFF-2ECE-D108C9E20EAD}"/>
              </a:ext>
            </a:extLst>
          </p:cNvPr>
          <p:cNvGrpSpPr/>
          <p:nvPr/>
        </p:nvGrpSpPr>
        <p:grpSpPr>
          <a:xfrm>
            <a:off x="2802857" y="1507401"/>
            <a:ext cx="778542" cy="707746"/>
            <a:chOff x="3528619" y="2721254"/>
            <a:chExt cx="778542" cy="707746"/>
          </a:xfrm>
        </p:grpSpPr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730DB6E8-39C0-1A6D-A7E3-657ECA344361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u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014687BB-8E61-3213-A989-322FEEA681E9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9F8CDF42-C06E-CC79-F03D-E4A5942A295C}"/>
              </a:ext>
            </a:extLst>
          </p:cNvPr>
          <p:cNvGrpSpPr/>
          <p:nvPr/>
        </p:nvGrpSpPr>
        <p:grpSpPr>
          <a:xfrm>
            <a:off x="3538355" y="2384460"/>
            <a:ext cx="778542" cy="707746"/>
            <a:chOff x="3528619" y="2721254"/>
            <a:chExt cx="778542" cy="707746"/>
          </a:xfrm>
        </p:grpSpPr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8465E405-6E82-6202-DA16-A4C52A097900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v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D63B272C-A666-80E1-18B2-56FD556DE5EF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9728991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CEF8CF9-09F1-3972-47DD-F624C88358B3}"/>
              </a:ext>
            </a:extLst>
          </p:cNvPr>
          <p:cNvSpPr txBox="1"/>
          <p:nvPr/>
        </p:nvSpPr>
        <p:spPr>
          <a:xfrm>
            <a:off x="4836516" y="4714826"/>
            <a:ext cx="365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x</a:t>
            </a:r>
            <a:endParaRPr lang="en-E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E6C70D-F261-9993-C975-7CC563AB2DAD}"/>
              </a:ext>
            </a:extLst>
          </p:cNvPr>
          <p:cNvSpPr txBox="1"/>
          <p:nvPr/>
        </p:nvSpPr>
        <p:spPr>
          <a:xfrm>
            <a:off x="1417149" y="1193501"/>
            <a:ext cx="370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y</a:t>
            </a:r>
            <a:endParaRPr lang="en-E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FFCC9A6-77E6-A25E-D800-C9D125261037}"/>
              </a:ext>
            </a:extLst>
          </p:cNvPr>
          <p:cNvSpPr txBox="1"/>
          <p:nvPr/>
        </p:nvSpPr>
        <p:spPr>
          <a:xfrm>
            <a:off x="2567160" y="4787344"/>
            <a:ext cx="8050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/>
              <a:t>x</a:t>
            </a:r>
            <a:r>
              <a:rPr lang="en-ES" sz="3200" dirty="0"/>
              <a:t>=1</a:t>
            </a:r>
            <a:endParaRPr lang="en-ES" dirty="0"/>
          </a:p>
        </p:txBody>
      </p: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756F0543-6115-DE33-EAAB-9335B3EA0C90}"/>
              </a:ext>
            </a:extLst>
          </p:cNvPr>
          <p:cNvCxnSpPr>
            <a:cxnSpLocks/>
          </p:cNvCxnSpPr>
          <p:nvPr/>
        </p:nvCxnSpPr>
        <p:spPr>
          <a:xfrm flipV="1">
            <a:off x="1665718" y="1778276"/>
            <a:ext cx="0" cy="3033216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08B087C-AD2B-8B06-2649-513D36EB9A33}"/>
              </a:ext>
            </a:extLst>
          </p:cNvPr>
          <p:cNvCxnSpPr>
            <a:cxnSpLocks/>
          </p:cNvCxnSpPr>
          <p:nvPr/>
        </p:nvCxnSpPr>
        <p:spPr>
          <a:xfrm>
            <a:off x="2903791" y="1860088"/>
            <a:ext cx="0" cy="295893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7FDD89C-13A8-F7D3-092F-467456BF725F}"/>
              </a:ext>
            </a:extLst>
          </p:cNvPr>
          <p:cNvCxnSpPr>
            <a:cxnSpLocks/>
          </p:cNvCxnSpPr>
          <p:nvPr/>
        </p:nvCxnSpPr>
        <p:spPr>
          <a:xfrm>
            <a:off x="4141863" y="1867612"/>
            <a:ext cx="0" cy="295893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0B6757CD-FF83-5BAD-6792-3A58036EBD61}"/>
              </a:ext>
            </a:extLst>
          </p:cNvPr>
          <p:cNvCxnSpPr>
            <a:cxnSpLocks/>
          </p:cNvCxnSpPr>
          <p:nvPr/>
        </p:nvCxnSpPr>
        <p:spPr>
          <a:xfrm>
            <a:off x="1638917" y="4814165"/>
            <a:ext cx="3197599" cy="24754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6DEBFDA-9DEC-E19C-6D76-0B52684C99DD}"/>
              </a:ext>
            </a:extLst>
          </p:cNvPr>
          <p:cNvCxnSpPr>
            <a:cxnSpLocks/>
          </p:cNvCxnSpPr>
          <p:nvPr/>
        </p:nvCxnSpPr>
        <p:spPr>
          <a:xfrm>
            <a:off x="1657876" y="3536853"/>
            <a:ext cx="3056439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C8AC2B7-9475-31D5-FCFE-1A4E88144C43}"/>
              </a:ext>
            </a:extLst>
          </p:cNvPr>
          <p:cNvCxnSpPr>
            <a:cxnSpLocks/>
          </p:cNvCxnSpPr>
          <p:nvPr/>
        </p:nvCxnSpPr>
        <p:spPr>
          <a:xfrm>
            <a:off x="1657876" y="2274021"/>
            <a:ext cx="3090920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B76511A-5F11-47BA-49A2-17AACB50AC32}"/>
              </a:ext>
            </a:extLst>
          </p:cNvPr>
          <p:cNvSpPr txBox="1"/>
          <p:nvPr/>
        </p:nvSpPr>
        <p:spPr>
          <a:xfrm>
            <a:off x="889823" y="3224174"/>
            <a:ext cx="8098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/>
              <a:t>y</a:t>
            </a:r>
            <a:r>
              <a:rPr lang="en-ES" sz="3200" dirty="0"/>
              <a:t>=1</a:t>
            </a:r>
            <a:endParaRPr lang="en-ES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979276D-DCBB-370B-CB5E-CDA0C7FE10A0}"/>
              </a:ext>
            </a:extLst>
          </p:cNvPr>
          <p:cNvCxnSpPr>
            <a:cxnSpLocks/>
          </p:cNvCxnSpPr>
          <p:nvPr/>
        </p:nvCxnSpPr>
        <p:spPr>
          <a:xfrm flipV="1">
            <a:off x="2909354" y="2218936"/>
            <a:ext cx="2159" cy="1296324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0464FA22-3BA8-1459-CDFA-0C77E09F88B2}"/>
              </a:ext>
            </a:extLst>
          </p:cNvPr>
          <p:cNvCxnSpPr>
            <a:cxnSpLocks/>
          </p:cNvCxnSpPr>
          <p:nvPr/>
        </p:nvCxnSpPr>
        <p:spPr>
          <a:xfrm flipV="1">
            <a:off x="2915103" y="3517550"/>
            <a:ext cx="1270418" cy="17013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12FA0E2-7670-888D-AE76-01A6E53F5D59}"/>
              </a:ext>
            </a:extLst>
          </p:cNvPr>
          <p:cNvGrpSpPr/>
          <p:nvPr/>
        </p:nvGrpSpPr>
        <p:grpSpPr>
          <a:xfrm>
            <a:off x="3650016" y="3455076"/>
            <a:ext cx="778542" cy="707746"/>
            <a:chOff x="3528619" y="2721254"/>
            <a:chExt cx="778542" cy="707746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27CAF95A-18A7-A5A8-535C-A91E75C79D76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x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1584669-4E7A-2D41-3253-BDD62FF6C8F3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F962627-C282-D125-7666-49E7ACEB1393}"/>
              </a:ext>
            </a:extLst>
          </p:cNvPr>
          <p:cNvGrpSpPr/>
          <p:nvPr/>
        </p:nvGrpSpPr>
        <p:grpSpPr>
          <a:xfrm>
            <a:off x="2383201" y="2149563"/>
            <a:ext cx="778542" cy="707746"/>
            <a:chOff x="3528619" y="2721254"/>
            <a:chExt cx="778542" cy="707746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9DA01086-164C-00F4-2EAA-1E4859C996D3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y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9AAFFF7-A5D8-69CA-1CFC-7400291E0ED3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0EF68D73-6D20-2A4E-D9DA-D6833E8BB92E}"/>
              </a:ext>
            </a:extLst>
          </p:cNvPr>
          <p:cNvCxnSpPr>
            <a:cxnSpLocks/>
          </p:cNvCxnSpPr>
          <p:nvPr/>
        </p:nvCxnSpPr>
        <p:spPr>
          <a:xfrm flipV="1">
            <a:off x="2940490" y="2560253"/>
            <a:ext cx="920608" cy="95500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2F7E776D-5939-7E0B-A515-E39FB4802A9D}"/>
              </a:ext>
            </a:extLst>
          </p:cNvPr>
          <p:cNvCxnSpPr>
            <a:cxnSpLocks/>
          </p:cNvCxnSpPr>
          <p:nvPr/>
        </p:nvCxnSpPr>
        <p:spPr>
          <a:xfrm flipH="1" flipV="1">
            <a:off x="1691766" y="2271348"/>
            <a:ext cx="1212002" cy="126262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5" name="Group 34">
            <a:extLst>
              <a:ext uri="{FF2B5EF4-FFF2-40B4-BE49-F238E27FC236}">
                <a16:creationId xmlns:a16="http://schemas.microsoft.com/office/drawing/2014/main" id="{205AECE6-7F38-0B1E-3EC6-76FBC3668F7A}"/>
              </a:ext>
            </a:extLst>
          </p:cNvPr>
          <p:cNvGrpSpPr/>
          <p:nvPr/>
        </p:nvGrpSpPr>
        <p:grpSpPr>
          <a:xfrm>
            <a:off x="3247643" y="2089870"/>
            <a:ext cx="778542" cy="707746"/>
            <a:chOff x="3528619" y="2721254"/>
            <a:chExt cx="778542" cy="707746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48E32DBC-F8B6-459C-B5AC-D874F2C30CD6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r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AC315CD4-5945-5F0B-2E3F-E8B9AB840FCF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BB671CE0-BA3C-9034-AAD1-71D8344F0AC6}"/>
              </a:ext>
            </a:extLst>
          </p:cNvPr>
          <p:cNvGrpSpPr/>
          <p:nvPr/>
        </p:nvGrpSpPr>
        <p:grpSpPr>
          <a:xfrm>
            <a:off x="1663704" y="2466759"/>
            <a:ext cx="778542" cy="707746"/>
            <a:chOff x="3528619" y="2721254"/>
            <a:chExt cx="778542" cy="707746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FAB3A8E7-9ADE-6029-27BF-81E13DBC51F4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θ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67EEBE23-ECE6-06D6-9F30-F5F85E6DDEA7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7A3131AB-5A23-3318-ABD5-F5940AF1069E}"/>
              </a:ext>
            </a:extLst>
          </p:cNvPr>
          <p:cNvCxnSpPr>
            <a:cxnSpLocks/>
          </p:cNvCxnSpPr>
          <p:nvPr/>
        </p:nvCxnSpPr>
        <p:spPr>
          <a:xfrm flipV="1">
            <a:off x="2900201" y="1751720"/>
            <a:ext cx="2740616" cy="180573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2599520-226B-CCDD-FDCC-885CEC8668F3}"/>
              </a:ext>
            </a:extLst>
          </p:cNvPr>
          <p:cNvGrpSpPr/>
          <p:nvPr/>
        </p:nvGrpSpPr>
        <p:grpSpPr>
          <a:xfrm>
            <a:off x="5019419" y="1290055"/>
            <a:ext cx="778542" cy="707746"/>
            <a:chOff x="3528619" y="2721254"/>
            <a:chExt cx="778542" cy="707746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77CA0089-1805-F043-B997-39626427DB22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v </a:t>
              </a:r>
              <a:endParaRPr lang="en-ES" dirty="0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659C9FD3-FC53-00EB-6403-69ED24F90A2F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29633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534441-6FA2-2008-3D7F-00541CE127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C152665-C587-3DBC-D6B2-16696E81AFBC}"/>
              </a:ext>
            </a:extLst>
          </p:cNvPr>
          <p:cNvSpPr txBox="1"/>
          <p:nvPr/>
        </p:nvSpPr>
        <p:spPr>
          <a:xfrm>
            <a:off x="4836516" y="4714826"/>
            <a:ext cx="365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x</a:t>
            </a:r>
            <a:endParaRPr lang="en-E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859E333-6305-2CB2-F15F-A6731686146B}"/>
              </a:ext>
            </a:extLst>
          </p:cNvPr>
          <p:cNvSpPr txBox="1"/>
          <p:nvPr/>
        </p:nvSpPr>
        <p:spPr>
          <a:xfrm>
            <a:off x="1417149" y="1193501"/>
            <a:ext cx="370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y</a:t>
            </a:r>
            <a:endParaRPr lang="en-ES" dirty="0"/>
          </a:p>
        </p:txBody>
      </p: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12F4B9AF-B8C6-C7AC-F115-9B35EA2D7EC8}"/>
              </a:ext>
            </a:extLst>
          </p:cNvPr>
          <p:cNvCxnSpPr>
            <a:cxnSpLocks/>
          </p:cNvCxnSpPr>
          <p:nvPr/>
        </p:nvCxnSpPr>
        <p:spPr>
          <a:xfrm flipV="1">
            <a:off x="1665718" y="1778276"/>
            <a:ext cx="0" cy="3033216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437E489B-5761-902B-D099-B808E9BE1B50}"/>
              </a:ext>
            </a:extLst>
          </p:cNvPr>
          <p:cNvCxnSpPr>
            <a:cxnSpLocks/>
          </p:cNvCxnSpPr>
          <p:nvPr/>
        </p:nvCxnSpPr>
        <p:spPr>
          <a:xfrm>
            <a:off x="1638917" y="4814165"/>
            <a:ext cx="3197599" cy="24754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A7A2FB1-D3E9-5408-652E-6252D35F885C}"/>
              </a:ext>
            </a:extLst>
          </p:cNvPr>
          <p:cNvCxnSpPr>
            <a:cxnSpLocks/>
          </p:cNvCxnSpPr>
          <p:nvPr/>
        </p:nvCxnSpPr>
        <p:spPr>
          <a:xfrm flipV="1">
            <a:off x="2470859" y="2414769"/>
            <a:ext cx="2159" cy="1296324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7AC2159A-74DE-8F6E-3D50-D956AA2B4982}"/>
              </a:ext>
            </a:extLst>
          </p:cNvPr>
          <p:cNvCxnSpPr>
            <a:cxnSpLocks/>
          </p:cNvCxnSpPr>
          <p:nvPr/>
        </p:nvCxnSpPr>
        <p:spPr>
          <a:xfrm flipV="1">
            <a:off x="2470552" y="3719439"/>
            <a:ext cx="1270418" cy="17013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7" name="Group 26">
            <a:extLst>
              <a:ext uri="{FF2B5EF4-FFF2-40B4-BE49-F238E27FC236}">
                <a16:creationId xmlns:a16="http://schemas.microsoft.com/office/drawing/2014/main" id="{6DC19984-A52F-E2D1-1BC4-9DEF53E263F5}"/>
              </a:ext>
            </a:extLst>
          </p:cNvPr>
          <p:cNvGrpSpPr/>
          <p:nvPr/>
        </p:nvGrpSpPr>
        <p:grpSpPr>
          <a:xfrm>
            <a:off x="3306861" y="3644792"/>
            <a:ext cx="778542" cy="707746"/>
            <a:chOff x="3528619" y="2721254"/>
            <a:chExt cx="778542" cy="707746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4BF0161-3A0A-65A0-ECA8-D811DBCD0DDA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x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B98CC06F-C8E9-1966-034F-46AE51725A9C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DAA77F16-C639-AE69-FCB3-174F06D080A4}"/>
              </a:ext>
            </a:extLst>
          </p:cNvPr>
          <p:cNvGrpSpPr/>
          <p:nvPr/>
        </p:nvGrpSpPr>
        <p:grpSpPr>
          <a:xfrm>
            <a:off x="2395547" y="1954087"/>
            <a:ext cx="778542" cy="707746"/>
            <a:chOff x="3528619" y="2721254"/>
            <a:chExt cx="778542" cy="707746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9DAFEF4E-89E5-BB44-0204-FE14DE58AE9C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y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75A912C-7009-525E-3906-277225995734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A86B2AA9-7A2D-2943-8F47-EE93DBD5CF16}"/>
              </a:ext>
            </a:extLst>
          </p:cNvPr>
          <p:cNvCxnSpPr>
            <a:cxnSpLocks/>
          </p:cNvCxnSpPr>
          <p:nvPr/>
        </p:nvCxnSpPr>
        <p:spPr>
          <a:xfrm flipV="1">
            <a:off x="2501995" y="2453887"/>
            <a:ext cx="1226286" cy="125720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75560BD4-2E05-FEA2-0EEA-5B4AE12EA7C1}"/>
              </a:ext>
            </a:extLst>
          </p:cNvPr>
          <p:cNvCxnSpPr>
            <a:cxnSpLocks/>
          </p:cNvCxnSpPr>
          <p:nvPr/>
        </p:nvCxnSpPr>
        <p:spPr>
          <a:xfrm flipV="1">
            <a:off x="2454387" y="2419560"/>
            <a:ext cx="5586" cy="132113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5" name="Group 34">
            <a:extLst>
              <a:ext uri="{FF2B5EF4-FFF2-40B4-BE49-F238E27FC236}">
                <a16:creationId xmlns:a16="http://schemas.microsoft.com/office/drawing/2014/main" id="{824CE98C-DF79-A38E-07B5-1C7A934F2F5B}"/>
              </a:ext>
            </a:extLst>
          </p:cNvPr>
          <p:cNvGrpSpPr/>
          <p:nvPr/>
        </p:nvGrpSpPr>
        <p:grpSpPr>
          <a:xfrm>
            <a:off x="3300509" y="1732721"/>
            <a:ext cx="778542" cy="707746"/>
            <a:chOff x="3528619" y="2721254"/>
            <a:chExt cx="778542" cy="707746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AF2ECB29-969F-6E1B-A36C-D337EDA01F1C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u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53ECEA59-FB56-2638-956D-957CD7AA1E56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DBA7A79-05AD-1C97-7201-6A8CDE861AFD}"/>
              </a:ext>
            </a:extLst>
          </p:cNvPr>
          <p:cNvGrpSpPr/>
          <p:nvPr/>
        </p:nvGrpSpPr>
        <p:grpSpPr>
          <a:xfrm>
            <a:off x="1844727" y="1954087"/>
            <a:ext cx="778542" cy="707746"/>
            <a:chOff x="3528619" y="2721254"/>
            <a:chExt cx="778542" cy="707746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7D509B4-0310-E4DE-0B69-6D5B43967DAE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w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DE63CE24-5EF2-87D5-1EC3-E6803C313D14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5071A2E9-6051-3765-6E34-60835291D7BE}"/>
              </a:ext>
            </a:extLst>
          </p:cNvPr>
          <p:cNvCxnSpPr>
            <a:cxnSpLocks/>
          </p:cNvCxnSpPr>
          <p:nvPr/>
        </p:nvCxnSpPr>
        <p:spPr>
          <a:xfrm flipV="1">
            <a:off x="2461706" y="1947553"/>
            <a:ext cx="2740616" cy="180573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2" name="Group 51">
            <a:extLst>
              <a:ext uri="{FF2B5EF4-FFF2-40B4-BE49-F238E27FC236}">
                <a16:creationId xmlns:a16="http://schemas.microsoft.com/office/drawing/2014/main" id="{B77BFC56-8253-E1C9-5994-BDDE6AB88726}"/>
              </a:ext>
            </a:extLst>
          </p:cNvPr>
          <p:cNvGrpSpPr/>
          <p:nvPr/>
        </p:nvGrpSpPr>
        <p:grpSpPr>
          <a:xfrm>
            <a:off x="4580924" y="1485888"/>
            <a:ext cx="778542" cy="707746"/>
            <a:chOff x="3528619" y="2721254"/>
            <a:chExt cx="778542" cy="707746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16A7CE9F-56FE-7CD5-451B-4C60F6B8E6EE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v </a:t>
              </a:r>
              <a:endParaRPr lang="en-ES" dirty="0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D717DC0F-DE26-FA5D-7215-522FE5515328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706098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32D322-98E0-3851-0994-FCFE6D23F1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>
            <a:extLst>
              <a:ext uri="{FF2B5EF4-FFF2-40B4-BE49-F238E27FC236}">
                <a16:creationId xmlns:a16="http://schemas.microsoft.com/office/drawing/2014/main" id="{9AF80FA4-8EE8-DCAC-CF3B-1A25208CE371}"/>
              </a:ext>
            </a:extLst>
          </p:cNvPr>
          <p:cNvSpPr/>
          <p:nvPr/>
        </p:nvSpPr>
        <p:spPr>
          <a:xfrm>
            <a:off x="2017059" y="3526970"/>
            <a:ext cx="3627470" cy="924005"/>
          </a:xfrm>
          <a:prstGeom prst="parallelogram">
            <a:avLst>
              <a:gd name="adj" fmla="val 108200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688694-DEA5-9D7F-0641-F73BD36622E2}"/>
              </a:ext>
            </a:extLst>
          </p:cNvPr>
          <p:cNvSpPr txBox="1"/>
          <p:nvPr/>
        </p:nvSpPr>
        <p:spPr>
          <a:xfrm>
            <a:off x="2017059" y="3244334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1</a:t>
            </a:r>
            <a:r>
              <a:rPr lang="en-ES" dirty="0"/>
              <a:t>,μ</a:t>
            </a:r>
            <a:r>
              <a:rPr lang="en-ES" baseline="-25000" dirty="0"/>
              <a:t>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79BD2F-1E70-CA09-6A13-8DAD43432ED7}"/>
              </a:ext>
            </a:extLst>
          </p:cNvPr>
          <p:cNvSpPr txBox="1"/>
          <p:nvPr/>
        </p:nvSpPr>
        <p:spPr>
          <a:xfrm>
            <a:off x="2017059" y="4688396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2</a:t>
            </a:r>
            <a:r>
              <a:rPr lang="en-ES" dirty="0"/>
              <a:t>,μ</a:t>
            </a:r>
            <a:r>
              <a:rPr lang="en-ES" baseline="-25000" dirty="0"/>
              <a:t>2</a:t>
            </a:r>
          </a:p>
        </p:txBody>
      </p:sp>
      <p:sp>
        <p:nvSpPr>
          <p:cNvPr id="10" name="Can 9">
            <a:extLst>
              <a:ext uri="{FF2B5EF4-FFF2-40B4-BE49-F238E27FC236}">
                <a16:creationId xmlns:a16="http://schemas.microsoft.com/office/drawing/2014/main" id="{D8704631-1C0B-05DF-3CFF-B0EC6F9B0EF7}"/>
              </a:ext>
            </a:extLst>
          </p:cNvPr>
          <p:cNvSpPr/>
          <p:nvPr/>
        </p:nvSpPr>
        <p:spPr>
          <a:xfrm rot="10800000">
            <a:off x="3135085" y="3936432"/>
            <a:ext cx="1038153" cy="401447"/>
          </a:xfrm>
          <a:prstGeom prst="can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11" name="Can 10">
            <a:extLst>
              <a:ext uri="{FF2B5EF4-FFF2-40B4-BE49-F238E27FC236}">
                <a16:creationId xmlns:a16="http://schemas.microsoft.com/office/drawing/2014/main" id="{EED085DD-7809-8029-BB4B-7F337B21E19D}"/>
              </a:ext>
            </a:extLst>
          </p:cNvPr>
          <p:cNvSpPr/>
          <p:nvPr/>
        </p:nvSpPr>
        <p:spPr>
          <a:xfrm>
            <a:off x="3135086" y="3694800"/>
            <a:ext cx="1038153" cy="434126"/>
          </a:xfrm>
          <a:prstGeom prst="can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EABDEE5-B73E-59CC-501F-2FEEFB9F4B0C}"/>
              </a:ext>
            </a:extLst>
          </p:cNvPr>
          <p:cNvCxnSpPr>
            <a:cxnSpLocks/>
          </p:cNvCxnSpPr>
          <p:nvPr/>
        </p:nvCxnSpPr>
        <p:spPr>
          <a:xfrm flipV="1">
            <a:off x="3635716" y="3115846"/>
            <a:ext cx="652673" cy="692443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DD8F9B7-D939-3DB2-6BC7-12093A86DF1C}"/>
              </a:ext>
            </a:extLst>
          </p:cNvPr>
          <p:cNvCxnSpPr>
            <a:cxnSpLocks/>
          </p:cNvCxnSpPr>
          <p:nvPr/>
        </p:nvCxnSpPr>
        <p:spPr>
          <a:xfrm flipV="1">
            <a:off x="3654161" y="3808289"/>
            <a:ext cx="829822" cy="42231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81152BD-EDBE-39D4-D3F3-C7F94F7BA180}"/>
              </a:ext>
            </a:extLst>
          </p:cNvPr>
          <p:cNvSpPr txBox="1"/>
          <p:nvPr/>
        </p:nvSpPr>
        <p:spPr>
          <a:xfrm>
            <a:off x="4165849" y="3181815"/>
            <a:ext cx="777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</a:t>
            </a:r>
            <a:r>
              <a:rPr lang="en-ES" baseline="-25000" dirty="0"/>
              <a:t>1</a:t>
            </a:r>
            <a:r>
              <a:rPr lang="en-ES" dirty="0"/>
              <a:t>,B</a:t>
            </a:r>
            <a:r>
              <a:rPr lang="en-ES" baseline="-25000" dirty="0"/>
              <a:t>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D6E8C1D-2F00-95A8-E6FA-931E60DFED65}"/>
              </a:ext>
            </a:extLst>
          </p:cNvPr>
          <p:cNvSpPr txBox="1"/>
          <p:nvPr/>
        </p:nvSpPr>
        <p:spPr>
          <a:xfrm>
            <a:off x="4260546" y="3867252"/>
            <a:ext cx="777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</a:t>
            </a:r>
            <a:r>
              <a:rPr lang="en-ES" baseline="-25000" dirty="0"/>
              <a:t>2</a:t>
            </a:r>
            <a:r>
              <a:rPr lang="en-ES" dirty="0"/>
              <a:t>,B</a:t>
            </a:r>
            <a:r>
              <a:rPr lang="en-ES" baseline="-25000" dirty="0"/>
              <a:t>2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F84718A-403F-1D58-B2C7-802AC7DA9EC1}"/>
              </a:ext>
            </a:extLst>
          </p:cNvPr>
          <p:cNvCxnSpPr>
            <a:cxnSpLocks/>
          </p:cNvCxnSpPr>
          <p:nvPr/>
        </p:nvCxnSpPr>
        <p:spPr>
          <a:xfrm flipV="1">
            <a:off x="3645496" y="3366481"/>
            <a:ext cx="8665" cy="44180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82AB755-4299-D715-97C2-214D47A0F7B7}"/>
              </a:ext>
            </a:extLst>
          </p:cNvPr>
          <p:cNvCxnSpPr>
            <a:cxnSpLocks/>
          </p:cNvCxnSpPr>
          <p:nvPr/>
        </p:nvCxnSpPr>
        <p:spPr>
          <a:xfrm>
            <a:off x="3654161" y="4224176"/>
            <a:ext cx="0" cy="46422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A03E1B0F-353C-5D76-1706-751C2796E6D5}"/>
              </a:ext>
            </a:extLst>
          </p:cNvPr>
          <p:cNvSpPr txBox="1"/>
          <p:nvPr/>
        </p:nvSpPr>
        <p:spPr>
          <a:xfrm>
            <a:off x="3157803" y="3133351"/>
            <a:ext cx="613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dS</a:t>
            </a:r>
            <a:r>
              <a:rPr lang="en-ES" baseline="-25000" dirty="0"/>
              <a:t>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875A46-9ADB-A233-AA4A-6FE79074597F}"/>
              </a:ext>
            </a:extLst>
          </p:cNvPr>
          <p:cNvSpPr txBox="1"/>
          <p:nvPr/>
        </p:nvSpPr>
        <p:spPr>
          <a:xfrm>
            <a:off x="3138500" y="4444772"/>
            <a:ext cx="613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dS</a:t>
            </a:r>
            <a:r>
              <a:rPr lang="en-ES" baseline="-250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3228082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E76D96-81A1-90E8-2144-F80911E9D8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arallelogram 6">
            <a:extLst>
              <a:ext uri="{FF2B5EF4-FFF2-40B4-BE49-F238E27FC236}">
                <a16:creationId xmlns:a16="http://schemas.microsoft.com/office/drawing/2014/main" id="{71EA2D4E-974C-ECF5-3222-1215E4699755}"/>
              </a:ext>
            </a:extLst>
          </p:cNvPr>
          <p:cNvSpPr/>
          <p:nvPr/>
        </p:nvSpPr>
        <p:spPr>
          <a:xfrm rot="20339573">
            <a:off x="2330887" y="2804945"/>
            <a:ext cx="918045" cy="438593"/>
          </a:xfrm>
          <a:prstGeom prst="parallelogram">
            <a:avLst>
              <a:gd name="adj" fmla="val 90218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04ADEEA-7C3A-AAB9-E532-17AF81A2E141}"/>
              </a:ext>
            </a:extLst>
          </p:cNvPr>
          <p:cNvGrpSpPr/>
          <p:nvPr/>
        </p:nvGrpSpPr>
        <p:grpSpPr>
          <a:xfrm>
            <a:off x="-358024" y="0"/>
            <a:ext cx="7716752" cy="8695303"/>
            <a:chOff x="738215" y="474420"/>
            <a:chExt cx="5179756" cy="5793369"/>
          </a:xfrm>
        </p:grpSpPr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D1144474-9EE8-F613-09E6-EDCE076C0527}"/>
                </a:ext>
              </a:extLst>
            </p:cNvPr>
            <p:cNvSpPr/>
            <p:nvPr/>
          </p:nvSpPr>
          <p:spPr>
            <a:xfrm>
              <a:off x="738215" y="885130"/>
              <a:ext cx="4789501" cy="2258906"/>
            </a:xfrm>
            <a:custGeom>
              <a:avLst/>
              <a:gdLst>
                <a:gd name="connsiteX0" fmla="*/ 0 w 2837793"/>
                <a:gd name="connsiteY0" fmla="*/ 1387366 h 1387366"/>
                <a:gd name="connsiteX1" fmla="*/ 935420 w 2837793"/>
                <a:gd name="connsiteY1" fmla="*/ 515007 h 1387366"/>
                <a:gd name="connsiteX2" fmla="*/ 2837793 w 2837793"/>
                <a:gd name="connsiteY2" fmla="*/ 0 h 1387366"/>
                <a:gd name="connsiteX3" fmla="*/ 2837793 w 2837793"/>
                <a:gd name="connsiteY3" fmla="*/ 0 h 1387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37793" h="1387366">
                  <a:moveTo>
                    <a:pt x="0" y="1387366"/>
                  </a:moveTo>
                  <a:cubicBezTo>
                    <a:pt x="231227" y="1066800"/>
                    <a:pt x="462454" y="746235"/>
                    <a:pt x="935420" y="515007"/>
                  </a:cubicBezTo>
                  <a:cubicBezTo>
                    <a:pt x="1408386" y="283779"/>
                    <a:pt x="2837793" y="0"/>
                    <a:pt x="2837793" y="0"/>
                  </a:cubicBezTo>
                  <a:lnTo>
                    <a:pt x="2837793" y="0"/>
                  </a:lnTo>
                </a:path>
              </a:pathLst>
            </a:custGeom>
            <a:noFill/>
            <a:ln w="28575">
              <a:solidFill>
                <a:srgbClr val="C00000">
                  <a:alpha val="42455"/>
                </a:srgbClr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66" name="Freeform 65">
              <a:extLst>
                <a:ext uri="{FF2B5EF4-FFF2-40B4-BE49-F238E27FC236}">
                  <a16:creationId xmlns:a16="http://schemas.microsoft.com/office/drawing/2014/main" id="{4C065640-F513-119B-AA88-AA6DB17512B4}"/>
                </a:ext>
              </a:extLst>
            </p:cNvPr>
            <p:cNvSpPr/>
            <p:nvPr/>
          </p:nvSpPr>
          <p:spPr>
            <a:xfrm>
              <a:off x="773692" y="2721649"/>
              <a:ext cx="5144279" cy="1295145"/>
            </a:xfrm>
            <a:custGeom>
              <a:avLst/>
              <a:gdLst>
                <a:gd name="connsiteX0" fmla="*/ 0 w 3048000"/>
                <a:gd name="connsiteY0" fmla="*/ 795447 h 795447"/>
                <a:gd name="connsiteX1" fmla="*/ 1545021 w 3048000"/>
                <a:gd name="connsiteY1" fmla="*/ 70233 h 795447"/>
                <a:gd name="connsiteX2" fmla="*/ 3048000 w 3048000"/>
                <a:gd name="connsiteY2" fmla="*/ 28192 h 795447"/>
                <a:gd name="connsiteX3" fmla="*/ 3048000 w 3048000"/>
                <a:gd name="connsiteY3" fmla="*/ 28192 h 795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8000" h="795447">
                  <a:moveTo>
                    <a:pt x="0" y="795447"/>
                  </a:moveTo>
                  <a:cubicBezTo>
                    <a:pt x="518510" y="496778"/>
                    <a:pt x="1037021" y="198109"/>
                    <a:pt x="1545021" y="70233"/>
                  </a:cubicBezTo>
                  <a:cubicBezTo>
                    <a:pt x="2053021" y="-57643"/>
                    <a:pt x="3048000" y="28192"/>
                    <a:pt x="3048000" y="28192"/>
                  </a:cubicBezTo>
                  <a:lnTo>
                    <a:pt x="3048000" y="28192"/>
                  </a:lnTo>
                </a:path>
              </a:pathLst>
            </a:custGeom>
            <a:noFill/>
            <a:ln w="28575">
              <a:solidFill>
                <a:srgbClr val="C00000">
                  <a:alpha val="42455"/>
                </a:srgbClr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68" name="Freeform 67">
              <a:extLst>
                <a:ext uri="{FF2B5EF4-FFF2-40B4-BE49-F238E27FC236}">
                  <a16:creationId xmlns:a16="http://schemas.microsoft.com/office/drawing/2014/main" id="{0498BB00-CF76-8D02-8660-B2D423B6CB00}"/>
                </a:ext>
              </a:extLst>
            </p:cNvPr>
            <p:cNvSpPr/>
            <p:nvPr/>
          </p:nvSpPr>
          <p:spPr>
            <a:xfrm>
              <a:off x="1678376" y="474420"/>
              <a:ext cx="1844845" cy="5715714"/>
            </a:xfrm>
            <a:custGeom>
              <a:avLst/>
              <a:gdLst>
                <a:gd name="connsiteX0" fmla="*/ 0 w 1093076"/>
                <a:gd name="connsiteY0" fmla="*/ 3510455 h 3510455"/>
                <a:gd name="connsiteX1" fmla="*/ 73572 w 1093076"/>
                <a:gd name="connsiteY1" fmla="*/ 2385848 h 3510455"/>
                <a:gd name="connsiteX2" fmla="*/ 430924 w 1093076"/>
                <a:gd name="connsiteY2" fmla="*/ 1135117 h 3510455"/>
                <a:gd name="connsiteX3" fmla="*/ 1093076 w 1093076"/>
                <a:gd name="connsiteY3" fmla="*/ 0 h 3510455"/>
                <a:gd name="connsiteX4" fmla="*/ 1093076 w 1093076"/>
                <a:gd name="connsiteY4" fmla="*/ 0 h 351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93076" h="3510455">
                  <a:moveTo>
                    <a:pt x="0" y="3510455"/>
                  </a:moveTo>
                  <a:cubicBezTo>
                    <a:pt x="875" y="3146096"/>
                    <a:pt x="1751" y="2781738"/>
                    <a:pt x="73572" y="2385848"/>
                  </a:cubicBezTo>
                  <a:cubicBezTo>
                    <a:pt x="145393" y="1989958"/>
                    <a:pt x="261007" y="1532758"/>
                    <a:pt x="430924" y="1135117"/>
                  </a:cubicBezTo>
                  <a:cubicBezTo>
                    <a:pt x="600841" y="737476"/>
                    <a:pt x="1093076" y="0"/>
                    <a:pt x="1093076" y="0"/>
                  </a:cubicBezTo>
                  <a:lnTo>
                    <a:pt x="1093076" y="0"/>
                  </a:lnTo>
                </a:path>
              </a:pathLst>
            </a:custGeom>
            <a:noFill/>
            <a:ln w="28575">
              <a:solidFill>
                <a:srgbClr val="C00000">
                  <a:alpha val="42455"/>
                </a:srgbClr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69" name="Freeform 68">
              <a:extLst>
                <a:ext uri="{FF2B5EF4-FFF2-40B4-BE49-F238E27FC236}">
                  <a16:creationId xmlns:a16="http://schemas.microsoft.com/office/drawing/2014/main" id="{5013A0B0-B56F-0CC3-BF46-91AA2C7A6F0B}"/>
                </a:ext>
              </a:extLst>
            </p:cNvPr>
            <p:cNvSpPr/>
            <p:nvPr/>
          </p:nvSpPr>
          <p:spPr>
            <a:xfrm rot="168589">
              <a:off x="2662899" y="552075"/>
              <a:ext cx="2705069" cy="5715714"/>
            </a:xfrm>
            <a:custGeom>
              <a:avLst/>
              <a:gdLst>
                <a:gd name="connsiteX0" fmla="*/ 0 w 1093076"/>
                <a:gd name="connsiteY0" fmla="*/ 3510455 h 3510455"/>
                <a:gd name="connsiteX1" fmla="*/ 73572 w 1093076"/>
                <a:gd name="connsiteY1" fmla="*/ 2385848 h 3510455"/>
                <a:gd name="connsiteX2" fmla="*/ 430924 w 1093076"/>
                <a:gd name="connsiteY2" fmla="*/ 1135117 h 3510455"/>
                <a:gd name="connsiteX3" fmla="*/ 1093076 w 1093076"/>
                <a:gd name="connsiteY3" fmla="*/ 0 h 3510455"/>
                <a:gd name="connsiteX4" fmla="*/ 1093076 w 1093076"/>
                <a:gd name="connsiteY4" fmla="*/ 0 h 351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93076" h="3510455">
                  <a:moveTo>
                    <a:pt x="0" y="3510455"/>
                  </a:moveTo>
                  <a:cubicBezTo>
                    <a:pt x="875" y="3146096"/>
                    <a:pt x="1751" y="2781738"/>
                    <a:pt x="73572" y="2385848"/>
                  </a:cubicBezTo>
                  <a:cubicBezTo>
                    <a:pt x="145393" y="1989958"/>
                    <a:pt x="261007" y="1532758"/>
                    <a:pt x="430924" y="1135117"/>
                  </a:cubicBezTo>
                  <a:cubicBezTo>
                    <a:pt x="600841" y="737476"/>
                    <a:pt x="1093076" y="0"/>
                    <a:pt x="1093076" y="0"/>
                  </a:cubicBezTo>
                  <a:lnTo>
                    <a:pt x="1093076" y="0"/>
                  </a:lnTo>
                </a:path>
              </a:pathLst>
            </a:custGeom>
            <a:noFill/>
            <a:ln w="28575">
              <a:solidFill>
                <a:srgbClr val="C00000">
                  <a:alpha val="42455"/>
                </a:srgbClr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</p:grp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869F6203-8846-D0CC-0290-DCA27DD473F3}"/>
              </a:ext>
            </a:extLst>
          </p:cNvPr>
          <p:cNvCxnSpPr>
            <a:cxnSpLocks/>
          </p:cNvCxnSpPr>
          <p:nvPr/>
        </p:nvCxnSpPr>
        <p:spPr>
          <a:xfrm flipV="1">
            <a:off x="2415293" y="2846125"/>
            <a:ext cx="242847" cy="59302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56774C13-D0BA-7BEC-3FC6-516BA411366B}"/>
              </a:ext>
            </a:extLst>
          </p:cNvPr>
          <p:cNvCxnSpPr>
            <a:cxnSpLocks/>
          </p:cNvCxnSpPr>
          <p:nvPr/>
        </p:nvCxnSpPr>
        <p:spPr>
          <a:xfrm flipV="1">
            <a:off x="2404939" y="3189767"/>
            <a:ext cx="540280" cy="22865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71" name="Group 70">
            <a:extLst>
              <a:ext uri="{FF2B5EF4-FFF2-40B4-BE49-F238E27FC236}">
                <a16:creationId xmlns:a16="http://schemas.microsoft.com/office/drawing/2014/main" id="{5C5A366A-A4A2-2D79-E46F-706DA641F4B0}"/>
              </a:ext>
            </a:extLst>
          </p:cNvPr>
          <p:cNvGrpSpPr/>
          <p:nvPr/>
        </p:nvGrpSpPr>
        <p:grpSpPr>
          <a:xfrm>
            <a:off x="2682613" y="3100648"/>
            <a:ext cx="1083965" cy="677007"/>
            <a:chOff x="3055182" y="2721254"/>
            <a:chExt cx="1083965" cy="677007"/>
          </a:xfrm>
        </p:grpSpPr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CF04349A-DF4F-9108-ADEF-FBC13733CAAF}"/>
                </a:ext>
              </a:extLst>
            </p:cNvPr>
            <p:cNvSpPr txBox="1"/>
            <p:nvPr/>
          </p:nvSpPr>
          <p:spPr>
            <a:xfrm>
              <a:off x="3055182" y="2813486"/>
              <a:ext cx="108396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dx</a:t>
              </a:r>
              <a:r>
                <a:rPr lang="en-ES" sz="3200" baseline="30000" dirty="0"/>
                <a:t>j</a:t>
              </a:r>
              <a:r>
                <a:rPr lang="en-ES" sz="3200" dirty="0"/>
                <a:t>e</a:t>
              </a:r>
              <a:r>
                <a:rPr lang="en-ES" sz="3200" baseline="-25000" dirty="0"/>
                <a:t>j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D12F5173-2F8D-9464-966F-93780A4D5B7E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11FFE521-D85B-8854-4099-E98224AD3E80}"/>
              </a:ext>
            </a:extLst>
          </p:cNvPr>
          <p:cNvGrpSpPr/>
          <p:nvPr/>
        </p:nvGrpSpPr>
        <p:grpSpPr>
          <a:xfrm>
            <a:off x="1529087" y="2695873"/>
            <a:ext cx="1083965" cy="677007"/>
            <a:chOff x="3055182" y="2721254"/>
            <a:chExt cx="1083965" cy="677007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CACC2AD-C155-F6B5-AA23-B0B0B026D606}"/>
                </a:ext>
              </a:extLst>
            </p:cNvPr>
            <p:cNvSpPr txBox="1"/>
            <p:nvPr/>
          </p:nvSpPr>
          <p:spPr>
            <a:xfrm>
              <a:off x="3055182" y="2813486"/>
              <a:ext cx="108396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dx</a:t>
              </a:r>
              <a:r>
                <a:rPr lang="en-ES" sz="3200" baseline="30000" dirty="0"/>
                <a:t>i</a:t>
              </a:r>
              <a:r>
                <a:rPr lang="en-ES" sz="3200" dirty="0"/>
                <a:t>e</a:t>
              </a:r>
              <a:r>
                <a:rPr lang="en-ES" sz="3200" baseline="-25000" dirty="0"/>
                <a:t>i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845C6E8-297B-7B0D-B304-2C9661C0EEE6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4AFBC8E-E657-2EE0-61EE-2C188AD342E7}"/>
              </a:ext>
            </a:extLst>
          </p:cNvPr>
          <p:cNvCxnSpPr>
            <a:cxnSpLocks/>
          </p:cNvCxnSpPr>
          <p:nvPr/>
        </p:nvCxnSpPr>
        <p:spPr>
          <a:xfrm flipH="1">
            <a:off x="2937086" y="2059259"/>
            <a:ext cx="1025316" cy="841619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6E89913A-7B7A-13D2-D45D-8066D89E95AF}"/>
              </a:ext>
            </a:extLst>
          </p:cNvPr>
          <p:cNvSpPr txBox="1"/>
          <p:nvPr/>
        </p:nvSpPr>
        <p:spPr>
          <a:xfrm>
            <a:off x="3870667" y="1616430"/>
            <a:ext cx="6575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dA</a:t>
            </a:r>
          </a:p>
        </p:txBody>
      </p:sp>
    </p:spTree>
    <p:extLst>
      <p:ext uri="{BB962C8B-B14F-4D97-AF65-F5344CB8AC3E}">
        <p14:creationId xmlns:p14="http://schemas.microsoft.com/office/powerpoint/2010/main" val="36383135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E9A0E52-305A-F43F-40C1-C602924A56C9}"/>
              </a:ext>
            </a:extLst>
          </p:cNvPr>
          <p:cNvSpPr/>
          <p:nvPr/>
        </p:nvSpPr>
        <p:spPr>
          <a:xfrm>
            <a:off x="2732049" y="1940312"/>
            <a:ext cx="1115122" cy="780586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4958B69-A7BE-2BB2-D131-8ADDCA356BC8}"/>
              </a:ext>
            </a:extLst>
          </p:cNvPr>
          <p:cNvSpPr/>
          <p:nvPr/>
        </p:nvSpPr>
        <p:spPr>
          <a:xfrm>
            <a:off x="992459" y="2732049"/>
            <a:ext cx="4817326" cy="401444"/>
          </a:xfrm>
          <a:prstGeom prst="rect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5BADB5F-75C4-F9FB-52AF-7A7878A79241}"/>
              </a:ext>
            </a:extLst>
          </p:cNvPr>
          <p:cNvCxnSpPr>
            <a:cxnSpLocks/>
          </p:cNvCxnSpPr>
          <p:nvPr/>
        </p:nvCxnSpPr>
        <p:spPr>
          <a:xfrm>
            <a:off x="3289609" y="2341756"/>
            <a:ext cx="0" cy="1163001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E00B3C41-D677-1D37-15B6-D874250FB722}"/>
              </a:ext>
            </a:extLst>
          </p:cNvPr>
          <p:cNvGrpSpPr/>
          <p:nvPr/>
        </p:nvGrpSpPr>
        <p:grpSpPr>
          <a:xfrm>
            <a:off x="3324117" y="3119067"/>
            <a:ext cx="756240" cy="730048"/>
            <a:chOff x="3528619" y="2721254"/>
            <a:chExt cx="756240" cy="73004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07D6410-417B-EE18-A8AE-642D530B8D56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P </a:t>
              </a:r>
              <a:endParaRPr lang="en-E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7DD320B-D502-73D3-C965-04863962F97A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4261A30-EC12-AE18-29A2-DCA5DAF5B266}"/>
              </a:ext>
            </a:extLst>
          </p:cNvPr>
          <p:cNvCxnSpPr>
            <a:cxnSpLocks/>
          </p:cNvCxnSpPr>
          <p:nvPr/>
        </p:nvCxnSpPr>
        <p:spPr>
          <a:xfrm flipV="1">
            <a:off x="3289609" y="1761625"/>
            <a:ext cx="1347513" cy="580131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7E89CCC-E3E1-15CF-F8D7-195834508516}"/>
              </a:ext>
            </a:extLst>
          </p:cNvPr>
          <p:cNvGrpSpPr/>
          <p:nvPr/>
        </p:nvGrpSpPr>
        <p:grpSpPr>
          <a:xfrm>
            <a:off x="4034701" y="1043968"/>
            <a:ext cx="756240" cy="730048"/>
            <a:chOff x="3528619" y="2721254"/>
            <a:chExt cx="756240" cy="730048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21F6A87-AFAB-9510-6131-07C0BA17EB1D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F</a:t>
              </a:r>
              <a:r>
                <a:rPr lang="en-ES" sz="3200" baseline="-25000" dirty="0"/>
                <a:t>a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597BCE0-6C0E-BB68-5935-6B4DEAB161DD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316F34C-0688-8E75-5B72-D9E193E8EC59}"/>
              </a:ext>
            </a:extLst>
          </p:cNvPr>
          <p:cNvCxnSpPr>
            <a:cxnSpLocks/>
          </p:cNvCxnSpPr>
          <p:nvPr/>
        </p:nvCxnSpPr>
        <p:spPr>
          <a:xfrm flipH="1">
            <a:off x="1650380" y="2341759"/>
            <a:ext cx="1639230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1CE0DBC-9BC1-D795-265F-CBD164E24EF7}"/>
              </a:ext>
            </a:extLst>
          </p:cNvPr>
          <p:cNvGrpSpPr/>
          <p:nvPr/>
        </p:nvGrpSpPr>
        <p:grpSpPr>
          <a:xfrm>
            <a:off x="1583732" y="1586446"/>
            <a:ext cx="756240" cy="730048"/>
            <a:chOff x="3528619" y="2721254"/>
            <a:chExt cx="756240" cy="73004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D3EA51B-55DD-62F9-EE8B-BF64CD8F41B7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F</a:t>
              </a:r>
              <a:r>
                <a:rPr lang="en-ES" sz="3200" baseline="-25000" dirty="0"/>
                <a:t>r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F55DF1A-8B49-E398-ADFE-5AAA7B18594F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2D1102A-C9CC-8B4D-8AA4-9F0B7A367984}"/>
              </a:ext>
            </a:extLst>
          </p:cNvPr>
          <p:cNvCxnSpPr>
            <a:cxnSpLocks/>
          </p:cNvCxnSpPr>
          <p:nvPr/>
        </p:nvCxnSpPr>
        <p:spPr>
          <a:xfrm flipV="1">
            <a:off x="3289609" y="646771"/>
            <a:ext cx="0" cy="169498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9" name="Group 28">
            <a:extLst>
              <a:ext uri="{FF2B5EF4-FFF2-40B4-BE49-F238E27FC236}">
                <a16:creationId xmlns:a16="http://schemas.microsoft.com/office/drawing/2014/main" id="{2CAACFDD-42F1-0EBB-AF61-9FC16EC72CBB}"/>
              </a:ext>
            </a:extLst>
          </p:cNvPr>
          <p:cNvGrpSpPr/>
          <p:nvPr/>
        </p:nvGrpSpPr>
        <p:grpSpPr>
          <a:xfrm>
            <a:off x="3349051" y="414587"/>
            <a:ext cx="729595" cy="730048"/>
            <a:chOff x="3555264" y="2721254"/>
            <a:chExt cx="729595" cy="730048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7C71CA4-E933-709D-07C1-38459B512CBC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N </a:t>
              </a:r>
              <a:endParaRPr lang="en-ES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45CAE3B-8C62-C437-EADB-93C947F521B6}"/>
                </a:ext>
              </a:extLst>
            </p:cNvPr>
            <p:cNvSpPr txBox="1"/>
            <p:nvPr/>
          </p:nvSpPr>
          <p:spPr>
            <a:xfrm>
              <a:off x="3562072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C1A01F00-F80D-A7C9-36D8-8972FC11FFAE}"/>
              </a:ext>
            </a:extLst>
          </p:cNvPr>
          <p:cNvSpPr txBox="1"/>
          <p:nvPr/>
        </p:nvSpPr>
        <p:spPr>
          <a:xfrm>
            <a:off x="6546650" y="2631989"/>
            <a:ext cx="3658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200" dirty="0"/>
              <a:t>x</a:t>
            </a:r>
            <a:endParaRPr lang="en-E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83FD435-112B-E7FE-1E2F-50F2D183285D}"/>
              </a:ext>
            </a:extLst>
          </p:cNvPr>
          <p:cNvSpPr txBox="1"/>
          <p:nvPr/>
        </p:nvSpPr>
        <p:spPr>
          <a:xfrm>
            <a:off x="516497" y="122199"/>
            <a:ext cx="370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y</a:t>
            </a:r>
            <a:endParaRPr lang="en-ES" dirty="0"/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3C3E56B-4F92-CD2F-F4B2-38F99B019BDC}"/>
              </a:ext>
            </a:extLst>
          </p:cNvPr>
          <p:cNvCxnSpPr>
            <a:cxnSpLocks/>
          </p:cNvCxnSpPr>
          <p:nvPr/>
        </p:nvCxnSpPr>
        <p:spPr>
          <a:xfrm flipV="1">
            <a:off x="992459" y="414586"/>
            <a:ext cx="0" cy="234149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D9C406BD-01BF-4385-D0C9-D8EC27B8993E}"/>
              </a:ext>
            </a:extLst>
          </p:cNvPr>
          <p:cNvCxnSpPr>
            <a:cxnSpLocks/>
          </p:cNvCxnSpPr>
          <p:nvPr/>
        </p:nvCxnSpPr>
        <p:spPr>
          <a:xfrm>
            <a:off x="992459" y="2720898"/>
            <a:ext cx="555419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178317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BDD327-FD90-CF53-124F-86EC3AA68E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258E7EF-9A53-30DB-7F13-FDFD7E0AD889}"/>
              </a:ext>
            </a:extLst>
          </p:cNvPr>
          <p:cNvSpPr/>
          <p:nvPr/>
        </p:nvSpPr>
        <p:spPr>
          <a:xfrm>
            <a:off x="2732049" y="1940312"/>
            <a:ext cx="1115122" cy="780586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8228FA7-9803-CBAA-7785-D9657E7A6A3A}"/>
              </a:ext>
            </a:extLst>
          </p:cNvPr>
          <p:cNvSpPr/>
          <p:nvPr/>
        </p:nvSpPr>
        <p:spPr>
          <a:xfrm>
            <a:off x="992459" y="2732049"/>
            <a:ext cx="4817326" cy="401444"/>
          </a:xfrm>
          <a:prstGeom prst="rect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69A7F809-C67A-18F7-973A-E75BAD533044}"/>
              </a:ext>
            </a:extLst>
          </p:cNvPr>
          <p:cNvCxnSpPr>
            <a:cxnSpLocks/>
          </p:cNvCxnSpPr>
          <p:nvPr/>
        </p:nvCxnSpPr>
        <p:spPr>
          <a:xfrm>
            <a:off x="3289609" y="2341756"/>
            <a:ext cx="0" cy="1163001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2AE9D122-3DE6-09D5-09C9-79573F8207D3}"/>
              </a:ext>
            </a:extLst>
          </p:cNvPr>
          <p:cNvGrpSpPr/>
          <p:nvPr/>
        </p:nvGrpSpPr>
        <p:grpSpPr>
          <a:xfrm>
            <a:off x="3324117" y="3119067"/>
            <a:ext cx="756240" cy="730048"/>
            <a:chOff x="3528619" y="2721254"/>
            <a:chExt cx="756240" cy="73004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C6D3B28-D84F-4A33-29D5-38FCBC134CFB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P </a:t>
              </a:r>
              <a:endParaRPr lang="en-E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FDC993C-D213-26E4-6F59-5B56DB1D10DF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B4E4553-2A4D-0AD1-51B1-73BD166E1F01}"/>
              </a:ext>
            </a:extLst>
          </p:cNvPr>
          <p:cNvCxnSpPr>
            <a:cxnSpLocks/>
          </p:cNvCxnSpPr>
          <p:nvPr/>
        </p:nvCxnSpPr>
        <p:spPr>
          <a:xfrm flipV="1">
            <a:off x="3289609" y="1761625"/>
            <a:ext cx="1347513" cy="580131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DDF0402-9121-ED15-DDB2-712D0C25CEBF}"/>
              </a:ext>
            </a:extLst>
          </p:cNvPr>
          <p:cNvGrpSpPr/>
          <p:nvPr/>
        </p:nvGrpSpPr>
        <p:grpSpPr>
          <a:xfrm>
            <a:off x="4034701" y="1043968"/>
            <a:ext cx="756240" cy="730048"/>
            <a:chOff x="3528619" y="2721254"/>
            <a:chExt cx="756240" cy="730048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27D434B-03BC-B036-E6E9-7C3531243D6F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F</a:t>
              </a:r>
              <a:r>
                <a:rPr lang="en-ES" sz="3200" baseline="-25000" dirty="0"/>
                <a:t>a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F8B1313-0FF2-2A93-CDEB-82DBE32F5AD7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FC007BD-033F-5351-837A-6B2F80922466}"/>
              </a:ext>
            </a:extLst>
          </p:cNvPr>
          <p:cNvCxnSpPr>
            <a:cxnSpLocks/>
          </p:cNvCxnSpPr>
          <p:nvPr/>
        </p:nvCxnSpPr>
        <p:spPr>
          <a:xfrm flipH="1">
            <a:off x="1650380" y="2341759"/>
            <a:ext cx="1639230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ECAC34C-71B2-8497-9B9D-FC415D7F850B}"/>
              </a:ext>
            </a:extLst>
          </p:cNvPr>
          <p:cNvGrpSpPr/>
          <p:nvPr/>
        </p:nvGrpSpPr>
        <p:grpSpPr>
          <a:xfrm>
            <a:off x="1583732" y="1586446"/>
            <a:ext cx="756240" cy="730048"/>
            <a:chOff x="3528619" y="2721254"/>
            <a:chExt cx="756240" cy="73004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1F50A62-8441-AC96-47A6-DAFE17CC7931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F</a:t>
              </a:r>
              <a:r>
                <a:rPr lang="en-ES" sz="3200" baseline="-25000" dirty="0"/>
                <a:t>r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1E07C31E-A731-5B2B-8B32-311EB0CF419A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7AAA4C9-A074-96C2-81BC-493162D8DDE4}"/>
              </a:ext>
            </a:extLst>
          </p:cNvPr>
          <p:cNvCxnSpPr>
            <a:cxnSpLocks/>
          </p:cNvCxnSpPr>
          <p:nvPr/>
        </p:nvCxnSpPr>
        <p:spPr>
          <a:xfrm flipV="1">
            <a:off x="3289609" y="646771"/>
            <a:ext cx="0" cy="169498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7C39232-09D0-3A11-EF0B-D72D474CF60B}"/>
              </a:ext>
            </a:extLst>
          </p:cNvPr>
          <p:cNvGrpSpPr/>
          <p:nvPr/>
        </p:nvGrpSpPr>
        <p:grpSpPr>
          <a:xfrm>
            <a:off x="3349051" y="414587"/>
            <a:ext cx="729595" cy="730048"/>
            <a:chOff x="3555264" y="2721254"/>
            <a:chExt cx="729595" cy="730048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37C9B28-F9F2-922A-D308-E84C5505172A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N </a:t>
              </a:r>
              <a:endParaRPr lang="en-ES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E94E0ACF-3034-6412-B695-3788CCF06C93}"/>
                </a:ext>
              </a:extLst>
            </p:cNvPr>
            <p:cNvSpPr txBox="1"/>
            <p:nvPr/>
          </p:nvSpPr>
          <p:spPr>
            <a:xfrm>
              <a:off x="3562072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FD221815-BB20-0A8A-56BE-AB08DE2A61DC}"/>
              </a:ext>
            </a:extLst>
          </p:cNvPr>
          <p:cNvSpPr txBox="1"/>
          <p:nvPr/>
        </p:nvSpPr>
        <p:spPr>
          <a:xfrm>
            <a:off x="6546649" y="2631989"/>
            <a:ext cx="5575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200" dirty="0"/>
              <a:t>x'</a:t>
            </a:r>
            <a:endParaRPr lang="en-E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F48F077-C656-9AE1-AF57-BC2A0E276D9B}"/>
              </a:ext>
            </a:extLst>
          </p:cNvPr>
          <p:cNvSpPr txBox="1"/>
          <p:nvPr/>
        </p:nvSpPr>
        <p:spPr>
          <a:xfrm>
            <a:off x="521961" y="3757496"/>
            <a:ext cx="4571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y'</a:t>
            </a:r>
            <a:endParaRPr lang="en-ES" dirty="0"/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EB5A88B4-46C2-64D1-6B1B-2C6B0125C2F9}"/>
              </a:ext>
            </a:extLst>
          </p:cNvPr>
          <p:cNvCxnSpPr>
            <a:cxnSpLocks/>
          </p:cNvCxnSpPr>
          <p:nvPr/>
        </p:nvCxnSpPr>
        <p:spPr>
          <a:xfrm>
            <a:off x="992459" y="2733780"/>
            <a:ext cx="0" cy="150368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E40FB961-5ED3-FB0F-B926-9FA03A6E0108}"/>
              </a:ext>
            </a:extLst>
          </p:cNvPr>
          <p:cNvCxnSpPr>
            <a:cxnSpLocks/>
          </p:cNvCxnSpPr>
          <p:nvPr/>
        </p:nvCxnSpPr>
        <p:spPr>
          <a:xfrm>
            <a:off x="992459" y="2720898"/>
            <a:ext cx="555419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344716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2BD988-94E7-4D62-1CC2-3F00485D00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6AEBAFB-C1EB-08FA-9AA8-E8E1E8881853}"/>
              </a:ext>
            </a:extLst>
          </p:cNvPr>
          <p:cNvSpPr/>
          <p:nvPr/>
        </p:nvSpPr>
        <p:spPr>
          <a:xfrm>
            <a:off x="3523784" y="1940312"/>
            <a:ext cx="1115122" cy="780586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BB5DA16-361D-67DC-9659-B952DB7EAC41}"/>
              </a:ext>
            </a:extLst>
          </p:cNvPr>
          <p:cNvSpPr/>
          <p:nvPr/>
        </p:nvSpPr>
        <p:spPr>
          <a:xfrm>
            <a:off x="992459" y="2732049"/>
            <a:ext cx="4817326" cy="401444"/>
          </a:xfrm>
          <a:prstGeom prst="rect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9629A9FC-FC3C-650A-62F1-169ACB88BE1F}"/>
              </a:ext>
            </a:extLst>
          </p:cNvPr>
          <p:cNvCxnSpPr>
            <a:cxnSpLocks/>
          </p:cNvCxnSpPr>
          <p:nvPr/>
        </p:nvCxnSpPr>
        <p:spPr>
          <a:xfrm>
            <a:off x="4081344" y="2341756"/>
            <a:ext cx="0" cy="1163001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08D46341-1C63-BE64-2D13-C0755A15C308}"/>
              </a:ext>
            </a:extLst>
          </p:cNvPr>
          <p:cNvGrpSpPr/>
          <p:nvPr/>
        </p:nvGrpSpPr>
        <p:grpSpPr>
          <a:xfrm>
            <a:off x="4115852" y="3119067"/>
            <a:ext cx="756240" cy="730048"/>
            <a:chOff x="3528619" y="2721254"/>
            <a:chExt cx="756240" cy="73004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06B0957-3C98-2BCB-F466-0196588E5EFE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P </a:t>
              </a:r>
              <a:endParaRPr lang="en-E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8F1820C-476A-6464-772D-2909CEBE28E2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E460DF1-F2FB-8F16-2308-C23E980D97AF}"/>
              </a:ext>
            </a:extLst>
          </p:cNvPr>
          <p:cNvCxnSpPr>
            <a:cxnSpLocks/>
          </p:cNvCxnSpPr>
          <p:nvPr/>
        </p:nvCxnSpPr>
        <p:spPr>
          <a:xfrm flipV="1">
            <a:off x="4081344" y="1761625"/>
            <a:ext cx="1347513" cy="580131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4AFB6BE-388D-EEFF-CF25-7C9FE88874E3}"/>
              </a:ext>
            </a:extLst>
          </p:cNvPr>
          <p:cNvGrpSpPr/>
          <p:nvPr/>
        </p:nvGrpSpPr>
        <p:grpSpPr>
          <a:xfrm>
            <a:off x="4826436" y="1043968"/>
            <a:ext cx="756240" cy="730048"/>
            <a:chOff x="3528619" y="2721254"/>
            <a:chExt cx="756240" cy="730048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AEFF1E8-0A3A-94A5-CCBD-0C5256753E60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F</a:t>
              </a:r>
              <a:r>
                <a:rPr lang="en-ES" sz="3200" baseline="-25000" dirty="0"/>
                <a:t>a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2D02CA4-525C-2DD8-788D-BA2AE0887B1A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FD0A613-A42F-FDA7-7CBB-4A5A8A7FD9BD}"/>
              </a:ext>
            </a:extLst>
          </p:cNvPr>
          <p:cNvCxnSpPr>
            <a:cxnSpLocks/>
          </p:cNvCxnSpPr>
          <p:nvPr/>
        </p:nvCxnSpPr>
        <p:spPr>
          <a:xfrm flipH="1">
            <a:off x="2442115" y="2341759"/>
            <a:ext cx="1639230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3FC2851-1A71-F359-3674-B0E0644C9B9A}"/>
              </a:ext>
            </a:extLst>
          </p:cNvPr>
          <p:cNvGrpSpPr/>
          <p:nvPr/>
        </p:nvGrpSpPr>
        <p:grpSpPr>
          <a:xfrm>
            <a:off x="2375467" y="1586446"/>
            <a:ext cx="756240" cy="730048"/>
            <a:chOff x="3528619" y="2721254"/>
            <a:chExt cx="756240" cy="73004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F1D684F-698D-F1B1-0A85-394FE53BBEF6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F</a:t>
              </a:r>
              <a:r>
                <a:rPr lang="en-ES" sz="3200" baseline="-25000" dirty="0"/>
                <a:t>r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7A7501F-6648-25DE-BEE3-41C314A24631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AD555F7-BD32-AC54-5CDB-C0768B75EDF7}"/>
              </a:ext>
            </a:extLst>
          </p:cNvPr>
          <p:cNvCxnSpPr>
            <a:cxnSpLocks/>
          </p:cNvCxnSpPr>
          <p:nvPr/>
        </p:nvCxnSpPr>
        <p:spPr>
          <a:xfrm flipV="1">
            <a:off x="4081344" y="646771"/>
            <a:ext cx="0" cy="169498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9" name="Group 28">
            <a:extLst>
              <a:ext uri="{FF2B5EF4-FFF2-40B4-BE49-F238E27FC236}">
                <a16:creationId xmlns:a16="http://schemas.microsoft.com/office/drawing/2014/main" id="{E85F8EF7-5712-1814-AA7E-FC78B2FF8B4D}"/>
              </a:ext>
            </a:extLst>
          </p:cNvPr>
          <p:cNvGrpSpPr/>
          <p:nvPr/>
        </p:nvGrpSpPr>
        <p:grpSpPr>
          <a:xfrm>
            <a:off x="4140786" y="414587"/>
            <a:ext cx="729595" cy="730048"/>
            <a:chOff x="3555264" y="2721254"/>
            <a:chExt cx="729595" cy="730048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9413B85-8B1C-0C55-A44C-5C5A29C275B0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N </a:t>
              </a:r>
              <a:endParaRPr lang="en-ES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D687877-39CA-A238-461E-A736EA307CF6}"/>
                </a:ext>
              </a:extLst>
            </p:cNvPr>
            <p:cNvSpPr txBox="1"/>
            <p:nvPr/>
          </p:nvSpPr>
          <p:spPr>
            <a:xfrm>
              <a:off x="3562072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F7A67CCA-7163-8548-967D-13EEA9D1E615}"/>
              </a:ext>
            </a:extLst>
          </p:cNvPr>
          <p:cNvSpPr txBox="1"/>
          <p:nvPr/>
        </p:nvSpPr>
        <p:spPr>
          <a:xfrm>
            <a:off x="2139119" y="1102339"/>
            <a:ext cx="5575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200" dirty="0"/>
              <a:t>x'</a:t>
            </a:r>
            <a:endParaRPr lang="en-E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7D337D3-CD7B-94D4-D4AE-ECDC19E943C7}"/>
              </a:ext>
            </a:extLst>
          </p:cNvPr>
          <p:cNvSpPr txBox="1"/>
          <p:nvPr/>
        </p:nvSpPr>
        <p:spPr>
          <a:xfrm>
            <a:off x="351521" y="1340447"/>
            <a:ext cx="4571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y'</a:t>
            </a:r>
            <a:endParaRPr lang="en-ES" dirty="0"/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0F0E0029-0B02-16CA-D3AD-E59D3A34B417}"/>
              </a:ext>
            </a:extLst>
          </p:cNvPr>
          <p:cNvCxnSpPr>
            <a:cxnSpLocks/>
          </p:cNvCxnSpPr>
          <p:nvPr/>
        </p:nvCxnSpPr>
        <p:spPr>
          <a:xfrm flipH="1" flipV="1">
            <a:off x="480878" y="1940312"/>
            <a:ext cx="786188" cy="78058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AA961CA5-7DCE-79E7-61DE-00EB15AE05E6}"/>
              </a:ext>
            </a:extLst>
          </p:cNvPr>
          <p:cNvCxnSpPr>
            <a:cxnSpLocks/>
          </p:cNvCxnSpPr>
          <p:nvPr/>
        </p:nvCxnSpPr>
        <p:spPr>
          <a:xfrm flipV="1">
            <a:off x="1270829" y="1505633"/>
            <a:ext cx="1347513" cy="121526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BF4B4BD-6F4A-B633-512A-F0F77F97F087}"/>
              </a:ext>
            </a:extLst>
          </p:cNvPr>
          <p:cNvSpPr txBox="1"/>
          <p:nvPr/>
        </p:nvSpPr>
        <p:spPr>
          <a:xfrm>
            <a:off x="6367341" y="2679565"/>
            <a:ext cx="3658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200" dirty="0">
                <a:solidFill>
                  <a:schemeClr val="tx1">
                    <a:alpha val="61000"/>
                  </a:schemeClr>
                </a:solidFill>
              </a:rPr>
              <a:t>x</a:t>
            </a:r>
            <a:endParaRPr lang="en-ES" dirty="0">
              <a:solidFill>
                <a:schemeClr val="tx1">
                  <a:alpha val="61000"/>
                </a:schemeClr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9CDA888-FB02-1457-7C95-C3842A5D6701}"/>
              </a:ext>
            </a:extLst>
          </p:cNvPr>
          <p:cNvSpPr txBox="1"/>
          <p:nvPr/>
        </p:nvSpPr>
        <p:spPr>
          <a:xfrm>
            <a:off x="791104" y="122200"/>
            <a:ext cx="370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>
                <a:solidFill>
                  <a:schemeClr val="tx1">
                    <a:alpha val="61000"/>
                  </a:schemeClr>
                </a:solidFill>
              </a:rPr>
              <a:t>y</a:t>
            </a:r>
            <a:endParaRPr lang="en-ES" dirty="0">
              <a:solidFill>
                <a:schemeClr val="tx1">
                  <a:alpha val="61000"/>
                </a:schemeClr>
              </a:solidFill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86D0EC7-C860-26A3-9DDF-EDFD76B9FF13}"/>
              </a:ext>
            </a:extLst>
          </p:cNvPr>
          <p:cNvCxnSpPr>
            <a:cxnSpLocks/>
          </p:cNvCxnSpPr>
          <p:nvPr/>
        </p:nvCxnSpPr>
        <p:spPr>
          <a:xfrm flipV="1">
            <a:off x="1267066" y="414587"/>
            <a:ext cx="0" cy="2341496"/>
          </a:xfrm>
          <a:prstGeom prst="straightConnector1">
            <a:avLst/>
          </a:prstGeom>
          <a:ln w="38100">
            <a:solidFill>
              <a:schemeClr val="tx1">
                <a:alpha val="35288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BAF27CA-EF90-44B0-B41D-9C9E186E9B16}"/>
              </a:ext>
            </a:extLst>
          </p:cNvPr>
          <p:cNvCxnSpPr>
            <a:cxnSpLocks/>
          </p:cNvCxnSpPr>
          <p:nvPr/>
        </p:nvCxnSpPr>
        <p:spPr>
          <a:xfrm>
            <a:off x="1267066" y="2720899"/>
            <a:ext cx="5283178" cy="35184"/>
          </a:xfrm>
          <a:prstGeom prst="straightConnector1">
            <a:avLst/>
          </a:prstGeom>
          <a:ln w="38100">
            <a:solidFill>
              <a:schemeClr val="tx1">
                <a:alpha val="35288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809352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222488F-5AB3-E5D1-21DA-208495D64715}"/>
              </a:ext>
            </a:extLst>
          </p:cNvPr>
          <p:cNvSpPr/>
          <p:nvPr/>
        </p:nvSpPr>
        <p:spPr>
          <a:xfrm>
            <a:off x="648586" y="1020726"/>
            <a:ext cx="3912781" cy="3902148"/>
          </a:xfrm>
          <a:prstGeom prst="ellipse">
            <a:avLst/>
          </a:prstGeom>
          <a:solidFill>
            <a:schemeClr val="tx2">
              <a:lumMod val="25000"/>
              <a:lumOff val="75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862D733-6214-98F4-7D51-AB30FD88FE0A}"/>
              </a:ext>
            </a:extLst>
          </p:cNvPr>
          <p:cNvSpPr/>
          <p:nvPr/>
        </p:nvSpPr>
        <p:spPr>
          <a:xfrm>
            <a:off x="2984841" y="2838893"/>
            <a:ext cx="255181" cy="26581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ES" dirty="0"/>
              <a:t>+</a:t>
            </a:r>
          </a:p>
        </p:txBody>
      </p:sp>
      <p:sp>
        <p:nvSpPr>
          <p:cNvPr id="5" name="Left Bracket 4">
            <a:extLst>
              <a:ext uri="{FF2B5EF4-FFF2-40B4-BE49-F238E27FC236}">
                <a16:creationId xmlns:a16="http://schemas.microsoft.com/office/drawing/2014/main" id="{3A890DC0-F705-B39A-6253-81DC6B6C2560}"/>
              </a:ext>
            </a:extLst>
          </p:cNvPr>
          <p:cNvSpPr/>
          <p:nvPr/>
        </p:nvSpPr>
        <p:spPr>
          <a:xfrm rot="16200000">
            <a:off x="3460397" y="4141879"/>
            <a:ext cx="245550" cy="1956390"/>
          </a:xfrm>
          <a:prstGeom prst="leftBracket">
            <a:avLst/>
          </a:prstGeom>
          <a:ln w="381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C298F0-C688-1E4A-3F8B-E15B28D72AB7}"/>
              </a:ext>
            </a:extLst>
          </p:cNvPr>
          <p:cNvSpPr txBox="1"/>
          <p:nvPr/>
        </p:nvSpPr>
        <p:spPr>
          <a:xfrm>
            <a:off x="3419010" y="5243850"/>
            <a:ext cx="4920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R</a:t>
            </a:r>
            <a:endParaRPr lang="en-ES" sz="14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3DD24D5-E373-0975-C693-804CA5F257E2}"/>
                  </a:ext>
                </a:extLst>
              </p:cNvPr>
              <p:cNvSpPr txBox="1"/>
              <p:nvPr/>
            </p:nvSpPr>
            <p:spPr>
              <a:xfrm>
                <a:off x="1310464" y="1357525"/>
                <a:ext cx="1049966" cy="74103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𝜌</m:t>
                      </m:r>
                      <m:r>
                        <a:rPr lang="en-GB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𝑍𝑒</m:t>
                          </m:r>
                        </m:num>
                        <m:den>
                          <m:f>
                            <m:fPr>
                              <m:ctrlPr>
                                <a:rPr lang="en-GB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num>
                            <m:den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den>
                          </m:f>
                          <m:r>
                            <a:rPr lang="el-GR" i="1">
                              <a:latin typeface="Cambria Math" panose="02040503050406030204" pitchFamily="18" charset="0"/>
                            </a:rPr>
                            <m:t>𝜋</m:t>
                          </m:r>
                          <m:sSup>
                            <m:sSup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p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ES" dirty="0"/>
              </a:p>
            </p:txBody>
          </p:sp>
        </mc:Choice>
        <mc:Fallback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3DD24D5-E373-0975-C693-804CA5F257E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10464" y="1357525"/>
                <a:ext cx="1049966" cy="741037"/>
              </a:xfrm>
              <a:prstGeom prst="rect">
                <a:avLst/>
              </a:prstGeom>
              <a:blipFill>
                <a:blip r:embed="rId2"/>
                <a:stretch>
                  <a:fillRect l="-6024" t="-1695" r="-2410" b="-8475"/>
                </a:stretch>
              </a:blipFill>
            </p:spPr>
            <p:txBody>
              <a:bodyPr/>
              <a:lstStyle/>
              <a:p>
                <a:r>
                  <a:rPr lang="en-E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Left Bracket 13">
            <a:extLst>
              <a:ext uri="{FF2B5EF4-FFF2-40B4-BE49-F238E27FC236}">
                <a16:creationId xmlns:a16="http://schemas.microsoft.com/office/drawing/2014/main" id="{E1D5A75E-C956-1AB7-A91B-B621BEFF1800}"/>
              </a:ext>
            </a:extLst>
          </p:cNvPr>
          <p:cNvSpPr/>
          <p:nvPr/>
        </p:nvSpPr>
        <p:spPr>
          <a:xfrm rot="16200000">
            <a:off x="2752320" y="3140142"/>
            <a:ext cx="208207" cy="502894"/>
          </a:xfrm>
          <a:prstGeom prst="leftBracket">
            <a:avLst/>
          </a:prstGeom>
          <a:ln w="381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83D0F1-E83A-C803-FF2D-A9EE40EB4ACF}"/>
              </a:ext>
            </a:extLst>
          </p:cNvPr>
          <p:cNvSpPr txBox="1"/>
          <p:nvPr/>
        </p:nvSpPr>
        <p:spPr>
          <a:xfrm>
            <a:off x="2700552" y="3447638"/>
            <a:ext cx="4073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d</a:t>
            </a:r>
            <a:endParaRPr lang="en-ES" sz="1400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98937B3-1EF8-D5A7-1E8C-D89764BF1D64}"/>
              </a:ext>
            </a:extLst>
          </p:cNvPr>
          <p:cNvCxnSpPr>
            <a:cxnSpLocks/>
          </p:cNvCxnSpPr>
          <p:nvPr/>
        </p:nvCxnSpPr>
        <p:spPr>
          <a:xfrm>
            <a:off x="1995245" y="711272"/>
            <a:ext cx="1266451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0EBA6A8-67EE-CF3D-6C9C-7FDEF2FE94D8}"/>
              </a:ext>
            </a:extLst>
          </p:cNvPr>
          <p:cNvGrpSpPr/>
          <p:nvPr/>
        </p:nvGrpSpPr>
        <p:grpSpPr>
          <a:xfrm>
            <a:off x="2360430" y="22561"/>
            <a:ext cx="767334" cy="662577"/>
            <a:chOff x="3517525" y="2665615"/>
            <a:chExt cx="767334" cy="662577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7997E2B-7B18-57A2-ECFA-1E3ECF4DEBBB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E</a:t>
              </a:r>
              <a:r>
                <a:rPr lang="en-ES" sz="2400" baseline="-25000" dirty="0"/>
                <a:t>L</a:t>
              </a:r>
              <a:r>
                <a:rPr lang="en-ES" sz="2400" dirty="0"/>
                <a:t> 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9B442C1-2B94-D1B9-4F6C-1E0D67D89D40}"/>
                </a:ext>
              </a:extLst>
            </p:cNvPr>
            <p:cNvSpPr txBox="1"/>
            <p:nvPr/>
          </p:nvSpPr>
          <p:spPr>
            <a:xfrm>
              <a:off x="3517525" y="2665615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48EC3C9A-DCDC-6956-8661-9A725E1C9524}"/>
              </a:ext>
            </a:extLst>
          </p:cNvPr>
          <p:cNvGrpSpPr/>
          <p:nvPr/>
        </p:nvGrpSpPr>
        <p:grpSpPr>
          <a:xfrm>
            <a:off x="3281390" y="2272011"/>
            <a:ext cx="767334" cy="662577"/>
            <a:chOff x="3517525" y="2665615"/>
            <a:chExt cx="767334" cy="662577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C0FA85A-7108-CCD7-7741-413FE8C7FA77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E</a:t>
              </a:r>
              <a:r>
                <a:rPr lang="en-ES" sz="2400" baseline="-25000" dirty="0"/>
                <a:t>L</a:t>
              </a:r>
              <a:r>
                <a:rPr lang="en-ES" sz="2400" dirty="0"/>
                <a:t> 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CB1BEBB5-DD62-5891-D293-F8D2AD8054D4}"/>
                </a:ext>
              </a:extLst>
            </p:cNvPr>
            <p:cNvSpPr txBox="1"/>
            <p:nvPr/>
          </p:nvSpPr>
          <p:spPr>
            <a:xfrm>
              <a:off x="3517525" y="2665615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5C09B7F-BC71-738B-6FD8-0F5F4821C9E6}"/>
              </a:ext>
            </a:extLst>
          </p:cNvPr>
          <p:cNvGrpSpPr/>
          <p:nvPr/>
        </p:nvGrpSpPr>
        <p:grpSpPr>
          <a:xfrm>
            <a:off x="2494362" y="2256408"/>
            <a:ext cx="767334" cy="662577"/>
            <a:chOff x="3517525" y="2665615"/>
            <a:chExt cx="767334" cy="662577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BC5B374-9B81-9EEC-2B17-FA34298638FC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E</a:t>
              </a:r>
              <a:r>
                <a:rPr lang="en-ES" sz="2400" baseline="-25000" dirty="0"/>
                <a:t>r</a:t>
              </a:r>
              <a:r>
                <a:rPr lang="en-ES" sz="2400" dirty="0"/>
                <a:t> 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545EE386-2A52-70B3-8518-36A91C0CEBB8}"/>
                </a:ext>
              </a:extLst>
            </p:cNvPr>
            <p:cNvSpPr txBox="1"/>
            <p:nvPr/>
          </p:nvSpPr>
          <p:spPr>
            <a:xfrm>
              <a:off x="3517525" y="2665615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037CDC84-8119-4068-6E5E-48E4D4398E8F}"/>
              </a:ext>
            </a:extLst>
          </p:cNvPr>
          <p:cNvCxnSpPr>
            <a:cxnSpLocks/>
          </p:cNvCxnSpPr>
          <p:nvPr/>
        </p:nvCxnSpPr>
        <p:spPr>
          <a:xfrm>
            <a:off x="3240022" y="2971800"/>
            <a:ext cx="287415" cy="8709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0635B830-91F6-0E94-AD4C-D11ED1539E94}"/>
              </a:ext>
            </a:extLst>
          </p:cNvPr>
          <p:cNvCxnSpPr>
            <a:cxnSpLocks/>
          </p:cNvCxnSpPr>
          <p:nvPr/>
        </p:nvCxnSpPr>
        <p:spPr>
          <a:xfrm flipH="1">
            <a:off x="2700552" y="2980509"/>
            <a:ext cx="283224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59718956-04B5-5706-549E-AF7A4D806F46}"/>
              </a:ext>
            </a:extLst>
          </p:cNvPr>
          <p:cNvSpPr txBox="1"/>
          <p:nvPr/>
        </p:nvSpPr>
        <p:spPr>
          <a:xfrm>
            <a:off x="2396270" y="2387697"/>
            <a:ext cx="42672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6600" dirty="0"/>
              <a:t>·</a:t>
            </a:r>
          </a:p>
        </p:txBody>
      </p:sp>
    </p:spTree>
    <p:extLst>
      <p:ext uri="{BB962C8B-B14F-4D97-AF65-F5344CB8AC3E}">
        <p14:creationId xmlns:p14="http://schemas.microsoft.com/office/powerpoint/2010/main" val="21129772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val 13">
            <a:extLst>
              <a:ext uri="{FF2B5EF4-FFF2-40B4-BE49-F238E27FC236}">
                <a16:creationId xmlns:a16="http://schemas.microsoft.com/office/drawing/2014/main" id="{B8CA4491-BD5E-B4C4-0446-3A558AA7F048}"/>
              </a:ext>
            </a:extLst>
          </p:cNvPr>
          <p:cNvSpPr/>
          <p:nvPr/>
        </p:nvSpPr>
        <p:spPr>
          <a:xfrm>
            <a:off x="1091217" y="1886462"/>
            <a:ext cx="1071154" cy="1018903"/>
          </a:xfrm>
          <a:prstGeom prst="ellipse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 sz="3600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519B44A-3539-5C62-9A3A-13DE3649DE25}"/>
              </a:ext>
            </a:extLst>
          </p:cNvPr>
          <p:cNvSpPr/>
          <p:nvPr/>
        </p:nvSpPr>
        <p:spPr>
          <a:xfrm>
            <a:off x="2872120" y="1886462"/>
            <a:ext cx="1071154" cy="1018903"/>
          </a:xfrm>
          <a:prstGeom prst="ellipse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 sz="2400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617D75D-5F37-82DE-1BFA-19FCD2DDE535}"/>
              </a:ext>
            </a:extLst>
          </p:cNvPr>
          <p:cNvSpPr/>
          <p:nvPr/>
        </p:nvSpPr>
        <p:spPr>
          <a:xfrm>
            <a:off x="3059356" y="1882110"/>
            <a:ext cx="1071154" cy="1018903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ES" sz="2400" dirty="0"/>
              <a:t>+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E7C2F72-6963-EF85-1B3C-A031B512424A}"/>
              </a:ext>
            </a:extLst>
          </p:cNvPr>
          <p:cNvSpPr/>
          <p:nvPr/>
        </p:nvSpPr>
        <p:spPr>
          <a:xfrm>
            <a:off x="921400" y="1882110"/>
            <a:ext cx="1071154" cy="1018903"/>
          </a:xfrm>
          <a:prstGeom prst="ellipse">
            <a:avLst/>
          </a:prstGeom>
          <a:solidFill>
            <a:schemeClr val="tx2">
              <a:lumMod val="25000"/>
              <a:lumOff val="75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ES" sz="3600" dirty="0"/>
              <a:t>-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5908B44-AABD-372B-39FF-045E2C18BBC3}"/>
              </a:ext>
            </a:extLst>
          </p:cNvPr>
          <p:cNvCxnSpPr>
            <a:stCxn id="6" idx="6"/>
            <a:endCxn id="7" idx="2"/>
          </p:cNvCxnSpPr>
          <p:nvPr/>
        </p:nvCxnSpPr>
        <p:spPr>
          <a:xfrm>
            <a:off x="1992554" y="2391562"/>
            <a:ext cx="1066802" cy="0"/>
          </a:xfrm>
          <a:prstGeom prst="line">
            <a:avLst/>
          </a:prstGeom>
          <a:ln w="381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Left Bracket 11">
            <a:extLst>
              <a:ext uri="{FF2B5EF4-FFF2-40B4-BE49-F238E27FC236}">
                <a16:creationId xmlns:a16="http://schemas.microsoft.com/office/drawing/2014/main" id="{8F14BF76-C3B0-64A0-D312-DF6FBBB64564}"/>
              </a:ext>
            </a:extLst>
          </p:cNvPr>
          <p:cNvSpPr/>
          <p:nvPr/>
        </p:nvSpPr>
        <p:spPr>
          <a:xfrm rot="16200000">
            <a:off x="2415777" y="2131821"/>
            <a:ext cx="207294" cy="2133602"/>
          </a:xfrm>
          <a:prstGeom prst="leftBracket">
            <a:avLst/>
          </a:prstGeom>
          <a:ln w="381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C0D2909-07D1-76FF-3B2E-BAD58AE9DE5C}"/>
              </a:ext>
            </a:extLst>
          </p:cNvPr>
          <p:cNvSpPr txBox="1"/>
          <p:nvPr/>
        </p:nvSpPr>
        <p:spPr>
          <a:xfrm>
            <a:off x="2028099" y="3272348"/>
            <a:ext cx="12501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d</a:t>
            </a:r>
            <a:r>
              <a:rPr lang="en-GB" sz="2400" baseline="-25000" dirty="0"/>
              <a:t>0</a:t>
            </a:r>
            <a:r>
              <a:rPr lang="en-GB" sz="2400" dirty="0"/>
              <a:t> + d</a:t>
            </a:r>
            <a:endParaRPr lang="en-ES" sz="1400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325F2E1-F1E2-D1E5-5B04-FA4C8F6C5353}"/>
              </a:ext>
            </a:extLst>
          </p:cNvPr>
          <p:cNvCxnSpPr>
            <a:cxnSpLocks/>
          </p:cNvCxnSpPr>
          <p:nvPr/>
        </p:nvCxnSpPr>
        <p:spPr>
          <a:xfrm>
            <a:off x="1926837" y="1480853"/>
            <a:ext cx="1266451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F103A85-17A1-DF95-607E-8035FC8FFA4B}"/>
              </a:ext>
            </a:extLst>
          </p:cNvPr>
          <p:cNvGrpSpPr/>
          <p:nvPr/>
        </p:nvGrpSpPr>
        <p:grpSpPr>
          <a:xfrm>
            <a:off x="2292022" y="792142"/>
            <a:ext cx="767334" cy="662577"/>
            <a:chOff x="3517525" y="2665615"/>
            <a:chExt cx="767334" cy="662577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927A143-C1ED-7D8C-10EE-577D883BDB59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E</a:t>
              </a:r>
              <a:r>
                <a:rPr lang="en-ES" sz="2400" baseline="-25000" dirty="0"/>
                <a:t>L</a:t>
              </a:r>
              <a:r>
                <a:rPr lang="en-ES" sz="2400" dirty="0"/>
                <a:t> 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868DFBB-637A-6E7C-E76D-836C2777B89C}"/>
                </a:ext>
              </a:extLst>
            </p:cNvPr>
            <p:cNvSpPr txBox="1"/>
            <p:nvPr/>
          </p:nvSpPr>
          <p:spPr>
            <a:xfrm>
              <a:off x="3517525" y="2665615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0027192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241642-CE91-FF60-10C2-F34425CBF1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val 13">
            <a:extLst>
              <a:ext uri="{FF2B5EF4-FFF2-40B4-BE49-F238E27FC236}">
                <a16:creationId xmlns:a16="http://schemas.microsoft.com/office/drawing/2014/main" id="{316AD0BF-C0A1-0241-199A-CB0DA68574E0}"/>
              </a:ext>
            </a:extLst>
          </p:cNvPr>
          <p:cNvSpPr/>
          <p:nvPr/>
        </p:nvSpPr>
        <p:spPr>
          <a:xfrm>
            <a:off x="1287986" y="1712841"/>
            <a:ext cx="1071154" cy="1018903"/>
          </a:xfrm>
          <a:prstGeom prst="ellipse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 sz="3600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0C7D653-67C6-C003-BCDC-038CE60BEAB2}"/>
              </a:ext>
            </a:extLst>
          </p:cNvPr>
          <p:cNvSpPr/>
          <p:nvPr/>
        </p:nvSpPr>
        <p:spPr>
          <a:xfrm>
            <a:off x="3068889" y="1712841"/>
            <a:ext cx="1071154" cy="1018903"/>
          </a:xfrm>
          <a:prstGeom prst="ellipse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 sz="2400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C3D1EC3-78EC-3696-3233-B3C7DEDBFC74}"/>
              </a:ext>
            </a:extLst>
          </p:cNvPr>
          <p:cNvSpPr/>
          <p:nvPr/>
        </p:nvSpPr>
        <p:spPr>
          <a:xfrm>
            <a:off x="3256125" y="1708489"/>
            <a:ext cx="1071154" cy="1018903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ES" sz="2400" dirty="0"/>
              <a:t>+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C187421-C87B-3BD0-3C34-FB5D730752EB}"/>
              </a:ext>
            </a:extLst>
          </p:cNvPr>
          <p:cNvSpPr/>
          <p:nvPr/>
        </p:nvSpPr>
        <p:spPr>
          <a:xfrm>
            <a:off x="1118169" y="1708489"/>
            <a:ext cx="1071154" cy="1018903"/>
          </a:xfrm>
          <a:prstGeom prst="ellipse">
            <a:avLst/>
          </a:prstGeom>
          <a:solidFill>
            <a:schemeClr val="tx2">
              <a:lumMod val="25000"/>
              <a:lumOff val="75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ES" sz="3600" dirty="0"/>
              <a:t>-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0191453-9287-8F3E-1476-273F9B606D9C}"/>
              </a:ext>
            </a:extLst>
          </p:cNvPr>
          <p:cNvCxnSpPr>
            <a:stCxn id="6" idx="6"/>
            <a:endCxn id="7" idx="2"/>
          </p:cNvCxnSpPr>
          <p:nvPr/>
        </p:nvCxnSpPr>
        <p:spPr>
          <a:xfrm>
            <a:off x="2189323" y="2217941"/>
            <a:ext cx="1066802" cy="0"/>
          </a:xfrm>
          <a:prstGeom prst="line">
            <a:avLst/>
          </a:prstGeom>
          <a:ln w="381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E5D345D-96D9-A163-B24D-B180C47C3E48}"/>
              </a:ext>
            </a:extLst>
          </p:cNvPr>
          <p:cNvCxnSpPr>
            <a:cxnSpLocks/>
          </p:cNvCxnSpPr>
          <p:nvPr/>
        </p:nvCxnSpPr>
        <p:spPr>
          <a:xfrm>
            <a:off x="3578427" y="1222996"/>
            <a:ext cx="1266451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70C4259-EA9D-0EB3-542D-2C9B43151AD9}"/>
              </a:ext>
            </a:extLst>
          </p:cNvPr>
          <p:cNvGrpSpPr/>
          <p:nvPr/>
        </p:nvGrpSpPr>
        <p:grpSpPr>
          <a:xfrm>
            <a:off x="3943612" y="534285"/>
            <a:ext cx="767334" cy="662577"/>
            <a:chOff x="3517525" y="2665615"/>
            <a:chExt cx="767334" cy="662577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CEA705D-A878-DA7E-E99A-40BE2FC12288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E</a:t>
              </a:r>
              <a:r>
                <a:rPr lang="en-ES" sz="2400" baseline="-25000" dirty="0"/>
                <a:t>L</a:t>
              </a:r>
              <a:r>
                <a:rPr lang="en-ES" sz="2400" dirty="0"/>
                <a:t> 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52122B9-5C88-457D-E6FA-06C7EE1EF89F}"/>
                </a:ext>
              </a:extLst>
            </p:cNvPr>
            <p:cNvSpPr txBox="1"/>
            <p:nvPr/>
          </p:nvSpPr>
          <p:spPr>
            <a:xfrm>
              <a:off x="3517525" y="2665615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sp>
        <p:nvSpPr>
          <p:cNvPr id="2" name="Oval 1">
            <a:extLst>
              <a:ext uri="{FF2B5EF4-FFF2-40B4-BE49-F238E27FC236}">
                <a16:creationId xmlns:a16="http://schemas.microsoft.com/office/drawing/2014/main" id="{8D21A131-54B3-8DF2-DB8F-BACDE89A7E0A}"/>
              </a:ext>
            </a:extLst>
          </p:cNvPr>
          <p:cNvSpPr/>
          <p:nvPr/>
        </p:nvSpPr>
        <p:spPr>
          <a:xfrm>
            <a:off x="1342166" y="3236844"/>
            <a:ext cx="1071154" cy="1018903"/>
          </a:xfrm>
          <a:prstGeom prst="ellipse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 sz="3600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F643A6A-0F8E-E68D-9868-E8F7A9338A0E}"/>
              </a:ext>
            </a:extLst>
          </p:cNvPr>
          <p:cNvSpPr/>
          <p:nvPr/>
        </p:nvSpPr>
        <p:spPr>
          <a:xfrm>
            <a:off x="3123069" y="3236844"/>
            <a:ext cx="1071154" cy="1018903"/>
          </a:xfrm>
          <a:prstGeom prst="ellipse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 sz="240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954D3F5-8A97-D038-96BA-5A945B5504CD}"/>
              </a:ext>
            </a:extLst>
          </p:cNvPr>
          <p:cNvSpPr/>
          <p:nvPr/>
        </p:nvSpPr>
        <p:spPr>
          <a:xfrm>
            <a:off x="1553304" y="3241196"/>
            <a:ext cx="1071154" cy="1018903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ES" sz="2400" dirty="0"/>
              <a:t>+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1210F18-050B-D6B5-2805-83E04F5CE0DD}"/>
              </a:ext>
            </a:extLst>
          </p:cNvPr>
          <p:cNvSpPr/>
          <p:nvPr/>
        </p:nvSpPr>
        <p:spPr>
          <a:xfrm>
            <a:off x="2961952" y="3241196"/>
            <a:ext cx="1071154" cy="1018903"/>
          </a:xfrm>
          <a:prstGeom prst="ellipse">
            <a:avLst/>
          </a:prstGeom>
          <a:solidFill>
            <a:schemeClr val="tx2">
              <a:lumMod val="25000"/>
              <a:lumOff val="75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ES" sz="3600" dirty="0"/>
              <a:t>-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1D7378A-6737-9D8A-4832-957B9720B27E}"/>
              </a:ext>
            </a:extLst>
          </p:cNvPr>
          <p:cNvCxnSpPr>
            <a:cxnSpLocks/>
            <a:stCxn id="5" idx="2"/>
            <a:endCxn id="4" idx="6"/>
          </p:cNvCxnSpPr>
          <p:nvPr/>
        </p:nvCxnSpPr>
        <p:spPr>
          <a:xfrm flipH="1">
            <a:off x="2624458" y="3750648"/>
            <a:ext cx="337494" cy="0"/>
          </a:xfrm>
          <a:prstGeom prst="line">
            <a:avLst/>
          </a:prstGeom>
          <a:ln w="381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Oval 25">
            <a:extLst>
              <a:ext uri="{FF2B5EF4-FFF2-40B4-BE49-F238E27FC236}">
                <a16:creationId xmlns:a16="http://schemas.microsoft.com/office/drawing/2014/main" id="{87A7F004-290E-C569-DF48-7A4A2FA819EF}"/>
              </a:ext>
            </a:extLst>
          </p:cNvPr>
          <p:cNvSpPr/>
          <p:nvPr/>
        </p:nvSpPr>
        <p:spPr>
          <a:xfrm>
            <a:off x="5568096" y="1711885"/>
            <a:ext cx="1071154" cy="1018903"/>
          </a:xfrm>
          <a:prstGeom prst="ellipse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 sz="3600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0F489C35-9C52-5912-2B81-8704709321BC}"/>
              </a:ext>
            </a:extLst>
          </p:cNvPr>
          <p:cNvSpPr/>
          <p:nvPr/>
        </p:nvSpPr>
        <p:spPr>
          <a:xfrm>
            <a:off x="5568096" y="3312320"/>
            <a:ext cx="1071154" cy="1018903"/>
          </a:xfrm>
          <a:prstGeom prst="ellipse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 sz="2400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95419BBA-A5BB-5909-7668-062374B53DBC}"/>
              </a:ext>
            </a:extLst>
          </p:cNvPr>
          <p:cNvSpPr/>
          <p:nvPr/>
        </p:nvSpPr>
        <p:spPr>
          <a:xfrm>
            <a:off x="5755332" y="1711885"/>
            <a:ext cx="1071154" cy="1018903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ES" sz="2400" dirty="0"/>
              <a:t>+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85502CB-C38E-A906-3F95-4F181DC0B0C5}"/>
              </a:ext>
            </a:extLst>
          </p:cNvPr>
          <p:cNvSpPr/>
          <p:nvPr/>
        </p:nvSpPr>
        <p:spPr>
          <a:xfrm>
            <a:off x="5370013" y="3312319"/>
            <a:ext cx="1071154" cy="1018903"/>
          </a:xfrm>
          <a:prstGeom prst="ellipse">
            <a:avLst/>
          </a:prstGeom>
          <a:solidFill>
            <a:schemeClr val="tx2">
              <a:lumMod val="25000"/>
              <a:lumOff val="75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ES" sz="3600" dirty="0"/>
              <a:t>-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86A4399-57D8-93E5-B86C-1F2B835B5DB7}"/>
              </a:ext>
            </a:extLst>
          </p:cNvPr>
          <p:cNvCxnSpPr>
            <a:cxnSpLocks/>
            <a:stCxn id="29" idx="0"/>
            <a:endCxn id="28" idx="4"/>
          </p:cNvCxnSpPr>
          <p:nvPr/>
        </p:nvCxnSpPr>
        <p:spPr>
          <a:xfrm flipV="1">
            <a:off x="5905590" y="2730788"/>
            <a:ext cx="385319" cy="581531"/>
          </a:xfrm>
          <a:prstGeom prst="line">
            <a:avLst/>
          </a:prstGeom>
          <a:ln w="381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69955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05862D-2C98-03CC-8253-69FF8DE316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arallelogram 28">
            <a:extLst>
              <a:ext uri="{FF2B5EF4-FFF2-40B4-BE49-F238E27FC236}">
                <a16:creationId xmlns:a16="http://schemas.microsoft.com/office/drawing/2014/main" id="{1A8E572E-2D48-AB71-6E42-B4B096DEE395}"/>
              </a:ext>
            </a:extLst>
          </p:cNvPr>
          <p:cNvSpPr/>
          <p:nvPr/>
        </p:nvSpPr>
        <p:spPr>
          <a:xfrm>
            <a:off x="2017059" y="3355159"/>
            <a:ext cx="3799540" cy="1172485"/>
          </a:xfrm>
          <a:prstGeom prst="parallelogram">
            <a:avLst>
              <a:gd name="adj" fmla="val 108200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8686DA9-F52F-051F-4E4A-408AE68180C4}"/>
              </a:ext>
            </a:extLst>
          </p:cNvPr>
          <p:cNvSpPr txBox="1"/>
          <p:nvPr/>
        </p:nvSpPr>
        <p:spPr>
          <a:xfrm>
            <a:off x="2017059" y="3244334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1</a:t>
            </a:r>
            <a:r>
              <a:rPr lang="en-ES" dirty="0"/>
              <a:t>,μ</a:t>
            </a:r>
            <a:r>
              <a:rPr lang="en-ES" baseline="-25000" dirty="0"/>
              <a:t>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16951D-2BF3-538D-DA1D-7146E1EE25B9}"/>
              </a:ext>
            </a:extLst>
          </p:cNvPr>
          <p:cNvSpPr txBox="1"/>
          <p:nvPr/>
        </p:nvSpPr>
        <p:spPr>
          <a:xfrm>
            <a:off x="2017059" y="4688396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2</a:t>
            </a:r>
            <a:r>
              <a:rPr lang="en-ES" dirty="0"/>
              <a:t>,μ</a:t>
            </a:r>
            <a:r>
              <a:rPr lang="en-ES" baseline="-25000" dirty="0"/>
              <a:t>2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B89C9F9-9514-AA91-0657-C125C16363FF}"/>
              </a:ext>
            </a:extLst>
          </p:cNvPr>
          <p:cNvCxnSpPr>
            <a:cxnSpLocks/>
          </p:cNvCxnSpPr>
          <p:nvPr/>
        </p:nvCxnSpPr>
        <p:spPr>
          <a:xfrm flipV="1">
            <a:off x="6077705" y="2834527"/>
            <a:ext cx="652673" cy="692443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E03B89C-0B20-5FCE-14D6-8C7D5F740DC1}"/>
              </a:ext>
            </a:extLst>
          </p:cNvPr>
          <p:cNvCxnSpPr>
            <a:cxnSpLocks/>
          </p:cNvCxnSpPr>
          <p:nvPr/>
        </p:nvCxnSpPr>
        <p:spPr>
          <a:xfrm flipV="1">
            <a:off x="6132562" y="3968188"/>
            <a:ext cx="829822" cy="42231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9937BDEB-9DC6-D728-4D94-764CDB5F68E6}"/>
              </a:ext>
            </a:extLst>
          </p:cNvPr>
          <p:cNvSpPr txBox="1"/>
          <p:nvPr/>
        </p:nvSpPr>
        <p:spPr>
          <a:xfrm>
            <a:off x="6504032" y="3244334"/>
            <a:ext cx="777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</a:t>
            </a:r>
            <a:r>
              <a:rPr lang="en-ES" baseline="-25000" dirty="0"/>
              <a:t>1</a:t>
            </a:r>
            <a:r>
              <a:rPr lang="en-ES" dirty="0"/>
              <a:t>,B</a:t>
            </a:r>
            <a:r>
              <a:rPr lang="en-ES" baseline="-25000" dirty="0"/>
              <a:t>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37BCD1F-050E-C488-07C7-C3AC68565EF6}"/>
              </a:ext>
            </a:extLst>
          </p:cNvPr>
          <p:cNvSpPr txBox="1"/>
          <p:nvPr/>
        </p:nvSpPr>
        <p:spPr>
          <a:xfrm>
            <a:off x="6952215" y="3908987"/>
            <a:ext cx="777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</a:t>
            </a:r>
            <a:r>
              <a:rPr lang="en-ES" baseline="-25000" dirty="0"/>
              <a:t>2</a:t>
            </a:r>
            <a:r>
              <a:rPr lang="en-ES" dirty="0"/>
              <a:t>,B</a:t>
            </a:r>
            <a:r>
              <a:rPr lang="en-ES" baseline="-25000" dirty="0"/>
              <a:t>2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9D9E4C8-BCCE-B60A-276D-9215389DF28D}"/>
              </a:ext>
            </a:extLst>
          </p:cNvPr>
          <p:cNvCxnSpPr>
            <a:cxnSpLocks/>
          </p:cNvCxnSpPr>
          <p:nvPr/>
        </p:nvCxnSpPr>
        <p:spPr>
          <a:xfrm flipV="1">
            <a:off x="7001160" y="5210747"/>
            <a:ext cx="8665" cy="44180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7DA9916-972B-742D-8FF6-4E08B55852B1}"/>
              </a:ext>
            </a:extLst>
          </p:cNvPr>
          <p:cNvCxnSpPr>
            <a:cxnSpLocks/>
          </p:cNvCxnSpPr>
          <p:nvPr/>
        </p:nvCxnSpPr>
        <p:spPr>
          <a:xfrm>
            <a:off x="6405763" y="5346949"/>
            <a:ext cx="0" cy="46422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0275B65-D5F3-8A30-045F-9A671623FE99}"/>
              </a:ext>
            </a:extLst>
          </p:cNvPr>
          <p:cNvSpPr txBox="1"/>
          <p:nvPr/>
        </p:nvSpPr>
        <p:spPr>
          <a:xfrm>
            <a:off x="6513467" y="4977617"/>
            <a:ext cx="613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dS</a:t>
            </a:r>
            <a:r>
              <a:rPr lang="en-ES" baseline="-25000" dirty="0"/>
              <a:t>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8BD41EB-782E-8EE8-8D1C-081709A120AD}"/>
              </a:ext>
            </a:extLst>
          </p:cNvPr>
          <p:cNvSpPr txBox="1"/>
          <p:nvPr/>
        </p:nvSpPr>
        <p:spPr>
          <a:xfrm>
            <a:off x="5890102" y="5567545"/>
            <a:ext cx="613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dS</a:t>
            </a:r>
            <a:r>
              <a:rPr lang="en-ES" baseline="-25000" dirty="0"/>
              <a:t>2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65BE3BB0-39E4-F4F8-969C-0A17981F37D6}"/>
              </a:ext>
            </a:extLst>
          </p:cNvPr>
          <p:cNvSpPr/>
          <p:nvPr/>
        </p:nvSpPr>
        <p:spPr>
          <a:xfrm>
            <a:off x="3330575" y="3733800"/>
            <a:ext cx="958850" cy="234950"/>
          </a:xfrm>
          <a:custGeom>
            <a:avLst/>
            <a:gdLst>
              <a:gd name="connsiteX0" fmla="*/ 0 w 958850"/>
              <a:gd name="connsiteY0" fmla="*/ 234950 h 234950"/>
              <a:gd name="connsiteX1" fmla="*/ 0 w 958850"/>
              <a:gd name="connsiteY1" fmla="*/ 0 h 234950"/>
              <a:gd name="connsiteX2" fmla="*/ 958850 w 958850"/>
              <a:gd name="connsiteY2" fmla="*/ 0 h 234950"/>
              <a:gd name="connsiteX3" fmla="*/ 958850 w 958850"/>
              <a:gd name="connsiteY3" fmla="*/ 234950 h 23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8850" h="234950">
                <a:moveTo>
                  <a:pt x="0" y="234950"/>
                </a:moveTo>
                <a:lnTo>
                  <a:pt x="0" y="0"/>
                </a:lnTo>
                <a:lnTo>
                  <a:pt x="958850" y="0"/>
                </a:lnTo>
                <a:lnTo>
                  <a:pt x="958850" y="234950"/>
                </a:lnTo>
              </a:path>
            </a:pathLst>
          </a:custGeom>
          <a:noFill/>
          <a:ln>
            <a:headEnd type="oval"/>
            <a:tailEnd type="oval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7D528EE3-47FA-FBB7-7FA7-74FE76301604}"/>
              </a:ext>
            </a:extLst>
          </p:cNvPr>
          <p:cNvSpPr/>
          <p:nvPr/>
        </p:nvSpPr>
        <p:spPr>
          <a:xfrm rot="10800000">
            <a:off x="3330575" y="3968188"/>
            <a:ext cx="958850" cy="229812"/>
          </a:xfrm>
          <a:custGeom>
            <a:avLst/>
            <a:gdLst>
              <a:gd name="connsiteX0" fmla="*/ 0 w 958850"/>
              <a:gd name="connsiteY0" fmla="*/ 234950 h 234950"/>
              <a:gd name="connsiteX1" fmla="*/ 0 w 958850"/>
              <a:gd name="connsiteY1" fmla="*/ 0 h 234950"/>
              <a:gd name="connsiteX2" fmla="*/ 958850 w 958850"/>
              <a:gd name="connsiteY2" fmla="*/ 0 h 234950"/>
              <a:gd name="connsiteX3" fmla="*/ 958850 w 958850"/>
              <a:gd name="connsiteY3" fmla="*/ 234950 h 23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8850" h="234950">
                <a:moveTo>
                  <a:pt x="0" y="234950"/>
                </a:moveTo>
                <a:lnTo>
                  <a:pt x="0" y="0"/>
                </a:lnTo>
                <a:lnTo>
                  <a:pt x="958850" y="0"/>
                </a:lnTo>
                <a:lnTo>
                  <a:pt x="958850" y="234950"/>
                </a:lnTo>
              </a:path>
            </a:pathLst>
          </a:custGeom>
          <a:noFill/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5BABE75-454E-F4E2-4ED8-5292A29E0722}"/>
              </a:ext>
            </a:extLst>
          </p:cNvPr>
          <p:cNvSpPr txBox="1"/>
          <p:nvPr/>
        </p:nvSpPr>
        <p:spPr>
          <a:xfrm>
            <a:off x="4530585" y="3658828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h</a:t>
            </a:r>
          </a:p>
        </p:txBody>
      </p:sp>
      <p:sp>
        <p:nvSpPr>
          <p:cNvPr id="22" name="Left Brace 21">
            <a:extLst>
              <a:ext uri="{FF2B5EF4-FFF2-40B4-BE49-F238E27FC236}">
                <a16:creationId xmlns:a16="http://schemas.microsoft.com/office/drawing/2014/main" id="{B1F3816E-61F5-08CF-1B25-AB6FD3F0C88E}"/>
              </a:ext>
            </a:extLst>
          </p:cNvPr>
          <p:cNvSpPr/>
          <p:nvPr/>
        </p:nvSpPr>
        <p:spPr>
          <a:xfrm rot="10800000">
            <a:off x="4343553" y="3735937"/>
            <a:ext cx="184830" cy="229812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3" name="Left Brace 22">
            <a:extLst>
              <a:ext uri="{FF2B5EF4-FFF2-40B4-BE49-F238E27FC236}">
                <a16:creationId xmlns:a16="http://schemas.microsoft.com/office/drawing/2014/main" id="{AA6ACA50-EF34-8BAC-CF24-F98A8D0564FB}"/>
              </a:ext>
            </a:extLst>
          </p:cNvPr>
          <p:cNvSpPr/>
          <p:nvPr/>
        </p:nvSpPr>
        <p:spPr>
          <a:xfrm rot="10800000">
            <a:off x="4343553" y="3965750"/>
            <a:ext cx="184830" cy="229812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E0914F8-8E73-10C4-4C12-CF4F683DB9CF}"/>
              </a:ext>
            </a:extLst>
          </p:cNvPr>
          <p:cNvSpPr txBox="1"/>
          <p:nvPr/>
        </p:nvSpPr>
        <p:spPr>
          <a:xfrm>
            <a:off x="4528383" y="3892876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h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F4DFD72-49B1-3823-222D-90BED4CA3E75}"/>
              </a:ext>
            </a:extLst>
          </p:cNvPr>
          <p:cNvSpPr txBox="1"/>
          <p:nvPr/>
        </p:nvSpPr>
        <p:spPr>
          <a:xfrm>
            <a:off x="3656835" y="3283068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L</a:t>
            </a:r>
          </a:p>
        </p:txBody>
      </p:sp>
      <p:sp>
        <p:nvSpPr>
          <p:cNvPr id="26" name="Left Brace 25">
            <a:extLst>
              <a:ext uri="{FF2B5EF4-FFF2-40B4-BE49-F238E27FC236}">
                <a16:creationId xmlns:a16="http://schemas.microsoft.com/office/drawing/2014/main" id="{E56811C9-A9A8-C02C-A2C0-D65A763AD097}"/>
              </a:ext>
            </a:extLst>
          </p:cNvPr>
          <p:cNvSpPr/>
          <p:nvPr/>
        </p:nvSpPr>
        <p:spPr>
          <a:xfrm rot="5400000">
            <a:off x="3757866" y="3158308"/>
            <a:ext cx="104266" cy="958850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4367352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8C004B-8AEB-286D-BF75-4B8F7DB654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arallelogram 44">
            <a:extLst>
              <a:ext uri="{FF2B5EF4-FFF2-40B4-BE49-F238E27FC236}">
                <a16:creationId xmlns:a16="http://schemas.microsoft.com/office/drawing/2014/main" id="{44E8BFA8-CDC1-9D94-1CE1-8984AA3A5239}"/>
              </a:ext>
            </a:extLst>
          </p:cNvPr>
          <p:cNvSpPr/>
          <p:nvPr/>
        </p:nvSpPr>
        <p:spPr>
          <a:xfrm>
            <a:off x="2017059" y="3355159"/>
            <a:ext cx="3799540" cy="1172485"/>
          </a:xfrm>
          <a:prstGeom prst="parallelogram">
            <a:avLst>
              <a:gd name="adj" fmla="val 108200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465420-A164-B155-DEF2-0B9C33B7715D}"/>
              </a:ext>
            </a:extLst>
          </p:cNvPr>
          <p:cNvSpPr txBox="1"/>
          <p:nvPr/>
        </p:nvSpPr>
        <p:spPr>
          <a:xfrm>
            <a:off x="2017059" y="3244334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1</a:t>
            </a:r>
            <a:r>
              <a:rPr lang="en-ES" dirty="0"/>
              <a:t>,μ</a:t>
            </a:r>
            <a:r>
              <a:rPr lang="en-ES" baseline="-25000" dirty="0"/>
              <a:t>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D54FEF-6DF7-559B-07E2-B7D2B53A982B}"/>
              </a:ext>
            </a:extLst>
          </p:cNvPr>
          <p:cNvSpPr txBox="1"/>
          <p:nvPr/>
        </p:nvSpPr>
        <p:spPr>
          <a:xfrm>
            <a:off x="2017059" y="4688396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2</a:t>
            </a:r>
            <a:r>
              <a:rPr lang="en-ES" dirty="0"/>
              <a:t>,μ</a:t>
            </a:r>
            <a:r>
              <a:rPr lang="en-ES" baseline="-25000" dirty="0"/>
              <a:t>2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2D1ED65-CB33-A5BE-08D0-FFE9D86CEC18}"/>
              </a:ext>
            </a:extLst>
          </p:cNvPr>
          <p:cNvCxnSpPr>
            <a:cxnSpLocks/>
          </p:cNvCxnSpPr>
          <p:nvPr/>
        </p:nvCxnSpPr>
        <p:spPr>
          <a:xfrm flipV="1">
            <a:off x="6077705" y="2834527"/>
            <a:ext cx="652673" cy="692443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3AA3E71-9AF6-7EB6-FF15-8EDFE0B8441E}"/>
              </a:ext>
            </a:extLst>
          </p:cNvPr>
          <p:cNvCxnSpPr>
            <a:cxnSpLocks/>
          </p:cNvCxnSpPr>
          <p:nvPr/>
        </p:nvCxnSpPr>
        <p:spPr>
          <a:xfrm flipV="1">
            <a:off x="6132562" y="3968188"/>
            <a:ext cx="829822" cy="42231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3D956BBA-F7E5-D473-EDF3-F47482941E6E}"/>
              </a:ext>
            </a:extLst>
          </p:cNvPr>
          <p:cNvSpPr txBox="1"/>
          <p:nvPr/>
        </p:nvSpPr>
        <p:spPr>
          <a:xfrm>
            <a:off x="6504032" y="3244334"/>
            <a:ext cx="777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</a:t>
            </a:r>
            <a:r>
              <a:rPr lang="en-ES" baseline="-25000" dirty="0"/>
              <a:t>1</a:t>
            </a:r>
            <a:r>
              <a:rPr lang="en-ES" dirty="0"/>
              <a:t>,B</a:t>
            </a:r>
            <a:r>
              <a:rPr lang="en-ES" baseline="-25000" dirty="0"/>
              <a:t>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17EABF6-4350-2533-2AD1-BE980B084C97}"/>
              </a:ext>
            </a:extLst>
          </p:cNvPr>
          <p:cNvSpPr txBox="1"/>
          <p:nvPr/>
        </p:nvSpPr>
        <p:spPr>
          <a:xfrm>
            <a:off x="6952215" y="3908987"/>
            <a:ext cx="777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</a:t>
            </a:r>
            <a:r>
              <a:rPr lang="en-ES" baseline="-25000" dirty="0"/>
              <a:t>2</a:t>
            </a:r>
            <a:r>
              <a:rPr lang="en-ES" dirty="0"/>
              <a:t>,B</a:t>
            </a:r>
            <a:r>
              <a:rPr lang="en-ES" baseline="-25000" dirty="0"/>
              <a:t>2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F5D60C9-AC56-74A6-8CF1-8529408350F3}"/>
              </a:ext>
            </a:extLst>
          </p:cNvPr>
          <p:cNvCxnSpPr>
            <a:cxnSpLocks/>
          </p:cNvCxnSpPr>
          <p:nvPr/>
        </p:nvCxnSpPr>
        <p:spPr>
          <a:xfrm flipV="1">
            <a:off x="7001160" y="5210747"/>
            <a:ext cx="8665" cy="44180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2AC8587-37D6-BC4D-4EAB-C149B2D45FDA}"/>
              </a:ext>
            </a:extLst>
          </p:cNvPr>
          <p:cNvCxnSpPr>
            <a:cxnSpLocks/>
          </p:cNvCxnSpPr>
          <p:nvPr/>
        </p:nvCxnSpPr>
        <p:spPr>
          <a:xfrm>
            <a:off x="6405763" y="5346949"/>
            <a:ext cx="0" cy="46422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19AC87D6-FE4E-2547-3D87-227673835CE4}"/>
              </a:ext>
            </a:extLst>
          </p:cNvPr>
          <p:cNvSpPr txBox="1"/>
          <p:nvPr/>
        </p:nvSpPr>
        <p:spPr>
          <a:xfrm>
            <a:off x="6513467" y="4977617"/>
            <a:ext cx="613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dS</a:t>
            </a:r>
            <a:r>
              <a:rPr lang="en-ES" baseline="-25000" dirty="0"/>
              <a:t>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A9523AE-81BE-B805-3159-E4E25D5504C9}"/>
              </a:ext>
            </a:extLst>
          </p:cNvPr>
          <p:cNvSpPr txBox="1"/>
          <p:nvPr/>
        </p:nvSpPr>
        <p:spPr>
          <a:xfrm>
            <a:off x="5890102" y="5567545"/>
            <a:ext cx="613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dS</a:t>
            </a:r>
            <a:r>
              <a:rPr lang="en-ES" baseline="-25000" dirty="0"/>
              <a:t>2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49B6B1BD-45B4-FFA2-E9F6-29DAF81CC21F}"/>
              </a:ext>
            </a:extLst>
          </p:cNvPr>
          <p:cNvSpPr/>
          <p:nvPr/>
        </p:nvSpPr>
        <p:spPr>
          <a:xfrm>
            <a:off x="3330575" y="3733800"/>
            <a:ext cx="958850" cy="234950"/>
          </a:xfrm>
          <a:custGeom>
            <a:avLst/>
            <a:gdLst>
              <a:gd name="connsiteX0" fmla="*/ 0 w 958850"/>
              <a:gd name="connsiteY0" fmla="*/ 234950 h 234950"/>
              <a:gd name="connsiteX1" fmla="*/ 0 w 958850"/>
              <a:gd name="connsiteY1" fmla="*/ 0 h 234950"/>
              <a:gd name="connsiteX2" fmla="*/ 958850 w 958850"/>
              <a:gd name="connsiteY2" fmla="*/ 0 h 234950"/>
              <a:gd name="connsiteX3" fmla="*/ 958850 w 958850"/>
              <a:gd name="connsiteY3" fmla="*/ 234950 h 23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8850" h="234950">
                <a:moveTo>
                  <a:pt x="0" y="234950"/>
                </a:moveTo>
                <a:lnTo>
                  <a:pt x="0" y="0"/>
                </a:lnTo>
                <a:lnTo>
                  <a:pt x="958850" y="0"/>
                </a:lnTo>
                <a:lnTo>
                  <a:pt x="958850" y="234950"/>
                </a:lnTo>
              </a:path>
            </a:pathLst>
          </a:custGeom>
          <a:noFill/>
          <a:ln>
            <a:headEnd type="oval"/>
            <a:tailEnd type="oval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9F13FA0A-BD25-C28A-1679-2C08DFD03968}"/>
              </a:ext>
            </a:extLst>
          </p:cNvPr>
          <p:cNvSpPr/>
          <p:nvPr/>
        </p:nvSpPr>
        <p:spPr>
          <a:xfrm rot="10800000">
            <a:off x="3330575" y="3968188"/>
            <a:ext cx="958850" cy="229812"/>
          </a:xfrm>
          <a:custGeom>
            <a:avLst/>
            <a:gdLst>
              <a:gd name="connsiteX0" fmla="*/ 0 w 958850"/>
              <a:gd name="connsiteY0" fmla="*/ 234950 h 234950"/>
              <a:gd name="connsiteX1" fmla="*/ 0 w 958850"/>
              <a:gd name="connsiteY1" fmla="*/ 0 h 234950"/>
              <a:gd name="connsiteX2" fmla="*/ 958850 w 958850"/>
              <a:gd name="connsiteY2" fmla="*/ 0 h 234950"/>
              <a:gd name="connsiteX3" fmla="*/ 958850 w 958850"/>
              <a:gd name="connsiteY3" fmla="*/ 234950 h 23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8850" h="234950">
                <a:moveTo>
                  <a:pt x="0" y="234950"/>
                </a:moveTo>
                <a:lnTo>
                  <a:pt x="0" y="0"/>
                </a:lnTo>
                <a:lnTo>
                  <a:pt x="958850" y="0"/>
                </a:lnTo>
                <a:lnTo>
                  <a:pt x="958850" y="234950"/>
                </a:lnTo>
              </a:path>
            </a:pathLst>
          </a:custGeom>
          <a:noFill/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983536B-D253-871F-2C57-FEF9154B092D}"/>
              </a:ext>
            </a:extLst>
          </p:cNvPr>
          <p:cNvCxnSpPr>
            <a:cxnSpLocks/>
          </p:cNvCxnSpPr>
          <p:nvPr/>
        </p:nvCxnSpPr>
        <p:spPr>
          <a:xfrm flipH="1" flipV="1">
            <a:off x="3881381" y="4198000"/>
            <a:ext cx="262233" cy="53561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08679AA-A314-DC1E-B2D2-9B32DC3FA4C7}"/>
              </a:ext>
            </a:extLst>
          </p:cNvPr>
          <p:cNvSpPr txBox="1"/>
          <p:nvPr/>
        </p:nvSpPr>
        <p:spPr>
          <a:xfrm>
            <a:off x="4055355" y="4635641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C</a:t>
            </a:r>
            <a:r>
              <a:rPr lang="en-ES" baseline="-25000" dirty="0"/>
              <a:t>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87A779-4707-C143-2E2B-B23EB9B5B48A}"/>
              </a:ext>
            </a:extLst>
          </p:cNvPr>
          <p:cNvSpPr txBox="1"/>
          <p:nvPr/>
        </p:nvSpPr>
        <p:spPr>
          <a:xfrm>
            <a:off x="4055355" y="2889233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C</a:t>
            </a:r>
            <a:r>
              <a:rPr lang="en-ES" baseline="-25000" dirty="0"/>
              <a:t>1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1DA2897-2B84-6690-58DD-3A82B7B71885}"/>
              </a:ext>
            </a:extLst>
          </p:cNvPr>
          <p:cNvCxnSpPr>
            <a:cxnSpLocks/>
          </p:cNvCxnSpPr>
          <p:nvPr/>
        </p:nvCxnSpPr>
        <p:spPr>
          <a:xfrm flipH="1">
            <a:off x="3906982" y="3197496"/>
            <a:ext cx="266256" cy="5306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643C6FE1-4F75-419A-EABD-F3E61F29AF2A}"/>
              </a:ext>
            </a:extLst>
          </p:cNvPr>
          <p:cNvSpPr txBox="1"/>
          <p:nvPr/>
        </p:nvSpPr>
        <p:spPr>
          <a:xfrm>
            <a:off x="4784198" y="3026272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C</a:t>
            </a:r>
            <a:r>
              <a:rPr lang="en-ES" baseline="-25000" dirty="0"/>
              <a:t>3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E0E28CD-D8AC-D136-A9EE-68776CAA0A7C}"/>
              </a:ext>
            </a:extLst>
          </p:cNvPr>
          <p:cNvCxnSpPr>
            <a:cxnSpLocks/>
          </p:cNvCxnSpPr>
          <p:nvPr/>
        </p:nvCxnSpPr>
        <p:spPr>
          <a:xfrm flipH="1">
            <a:off x="4290467" y="3334535"/>
            <a:ext cx="611614" cy="5074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8C6FF56-EFD4-4C2D-48FD-7E83C345279E}"/>
              </a:ext>
            </a:extLst>
          </p:cNvPr>
          <p:cNvCxnSpPr>
            <a:cxnSpLocks/>
            <a:stCxn id="33" idx="2"/>
          </p:cNvCxnSpPr>
          <p:nvPr/>
        </p:nvCxnSpPr>
        <p:spPr>
          <a:xfrm>
            <a:off x="2951372" y="3363735"/>
            <a:ext cx="360420" cy="4782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AA8EF9C5-9746-3A95-9BEB-1A78A39B85F5}"/>
              </a:ext>
            </a:extLst>
          </p:cNvPr>
          <p:cNvSpPr txBox="1"/>
          <p:nvPr/>
        </p:nvSpPr>
        <p:spPr>
          <a:xfrm>
            <a:off x="4774718" y="4349673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C</a:t>
            </a:r>
            <a:r>
              <a:rPr lang="en-ES" baseline="-25000" dirty="0"/>
              <a:t>4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A4D1462B-2F70-E521-996D-C500AA748C16}"/>
              </a:ext>
            </a:extLst>
          </p:cNvPr>
          <p:cNvCxnSpPr>
            <a:cxnSpLocks/>
          </p:cNvCxnSpPr>
          <p:nvPr/>
        </p:nvCxnSpPr>
        <p:spPr>
          <a:xfrm flipH="1" flipV="1">
            <a:off x="4300865" y="4068443"/>
            <a:ext cx="550347" cy="3825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0927ED97-F29D-376B-5AB3-AF062800C3D0}"/>
              </a:ext>
            </a:extLst>
          </p:cNvPr>
          <p:cNvSpPr txBox="1"/>
          <p:nvPr/>
        </p:nvSpPr>
        <p:spPr>
          <a:xfrm>
            <a:off x="2702829" y="2994403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C</a:t>
            </a:r>
            <a:r>
              <a:rPr lang="en-ES" baseline="-25000" dirty="0"/>
              <a:t>5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82F2C9D-A9F6-53D5-6514-88D5B649AD58}"/>
              </a:ext>
            </a:extLst>
          </p:cNvPr>
          <p:cNvSpPr txBox="1"/>
          <p:nvPr/>
        </p:nvSpPr>
        <p:spPr>
          <a:xfrm>
            <a:off x="2738904" y="4500697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C</a:t>
            </a:r>
            <a:r>
              <a:rPr lang="en-ES" baseline="-25000" dirty="0"/>
              <a:t>6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BC892AEC-3FB4-9D02-8A71-89A8F22E071D}"/>
              </a:ext>
            </a:extLst>
          </p:cNvPr>
          <p:cNvCxnSpPr>
            <a:cxnSpLocks/>
          </p:cNvCxnSpPr>
          <p:nvPr/>
        </p:nvCxnSpPr>
        <p:spPr>
          <a:xfrm flipV="1">
            <a:off x="3063968" y="4124603"/>
            <a:ext cx="247824" cy="48597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76175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A824A5-ABD1-E99C-7A0A-C16C5CB76D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>
            <a:extLst>
              <a:ext uri="{FF2B5EF4-FFF2-40B4-BE49-F238E27FC236}">
                <a16:creationId xmlns:a16="http://schemas.microsoft.com/office/drawing/2014/main" id="{100D8314-28D7-4AED-01B5-686B31122834}"/>
              </a:ext>
            </a:extLst>
          </p:cNvPr>
          <p:cNvSpPr/>
          <p:nvPr/>
        </p:nvSpPr>
        <p:spPr>
          <a:xfrm>
            <a:off x="2017059" y="3355159"/>
            <a:ext cx="3799540" cy="1172485"/>
          </a:xfrm>
          <a:prstGeom prst="parallelogram">
            <a:avLst>
              <a:gd name="adj" fmla="val 108200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9384AAD-8100-FAC5-E41B-B12E6F5A096D}"/>
              </a:ext>
            </a:extLst>
          </p:cNvPr>
          <p:cNvSpPr txBox="1"/>
          <p:nvPr/>
        </p:nvSpPr>
        <p:spPr>
          <a:xfrm>
            <a:off x="2017059" y="3244334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1</a:t>
            </a:r>
            <a:r>
              <a:rPr lang="en-ES" dirty="0"/>
              <a:t>,μ</a:t>
            </a:r>
            <a:r>
              <a:rPr lang="en-ES" baseline="-25000" dirty="0"/>
              <a:t>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536AB6-EACD-346E-8B79-E625AE106370}"/>
              </a:ext>
            </a:extLst>
          </p:cNvPr>
          <p:cNvSpPr txBox="1"/>
          <p:nvPr/>
        </p:nvSpPr>
        <p:spPr>
          <a:xfrm>
            <a:off x="2017059" y="4688396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2</a:t>
            </a:r>
            <a:r>
              <a:rPr lang="en-ES" dirty="0"/>
              <a:t>,μ</a:t>
            </a:r>
            <a:r>
              <a:rPr lang="en-ES" baseline="-25000" dirty="0"/>
              <a:t>2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3A51DA92-F1FA-94E1-AB1C-64B47FE3FF77}"/>
              </a:ext>
            </a:extLst>
          </p:cNvPr>
          <p:cNvSpPr/>
          <p:nvPr/>
        </p:nvSpPr>
        <p:spPr>
          <a:xfrm>
            <a:off x="3330575" y="3733800"/>
            <a:ext cx="958850" cy="234950"/>
          </a:xfrm>
          <a:custGeom>
            <a:avLst/>
            <a:gdLst>
              <a:gd name="connsiteX0" fmla="*/ 0 w 958850"/>
              <a:gd name="connsiteY0" fmla="*/ 234950 h 234950"/>
              <a:gd name="connsiteX1" fmla="*/ 0 w 958850"/>
              <a:gd name="connsiteY1" fmla="*/ 0 h 234950"/>
              <a:gd name="connsiteX2" fmla="*/ 958850 w 958850"/>
              <a:gd name="connsiteY2" fmla="*/ 0 h 234950"/>
              <a:gd name="connsiteX3" fmla="*/ 958850 w 958850"/>
              <a:gd name="connsiteY3" fmla="*/ 234950 h 23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8850" h="234950">
                <a:moveTo>
                  <a:pt x="0" y="234950"/>
                </a:moveTo>
                <a:lnTo>
                  <a:pt x="0" y="0"/>
                </a:lnTo>
                <a:lnTo>
                  <a:pt x="958850" y="0"/>
                </a:lnTo>
                <a:lnTo>
                  <a:pt x="958850" y="234950"/>
                </a:lnTo>
              </a:path>
            </a:pathLst>
          </a:custGeom>
          <a:noFill/>
          <a:ln>
            <a:headEnd type="oval"/>
            <a:tailEnd type="oval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C98816E5-5F69-4B4E-C483-1E92EC2FB338}"/>
              </a:ext>
            </a:extLst>
          </p:cNvPr>
          <p:cNvSpPr/>
          <p:nvPr/>
        </p:nvSpPr>
        <p:spPr>
          <a:xfrm rot="10800000">
            <a:off x="3330575" y="3968188"/>
            <a:ext cx="958850" cy="229812"/>
          </a:xfrm>
          <a:custGeom>
            <a:avLst/>
            <a:gdLst>
              <a:gd name="connsiteX0" fmla="*/ 0 w 958850"/>
              <a:gd name="connsiteY0" fmla="*/ 234950 h 234950"/>
              <a:gd name="connsiteX1" fmla="*/ 0 w 958850"/>
              <a:gd name="connsiteY1" fmla="*/ 0 h 234950"/>
              <a:gd name="connsiteX2" fmla="*/ 958850 w 958850"/>
              <a:gd name="connsiteY2" fmla="*/ 0 h 234950"/>
              <a:gd name="connsiteX3" fmla="*/ 958850 w 958850"/>
              <a:gd name="connsiteY3" fmla="*/ 234950 h 23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8850" h="234950">
                <a:moveTo>
                  <a:pt x="0" y="234950"/>
                </a:moveTo>
                <a:lnTo>
                  <a:pt x="0" y="0"/>
                </a:lnTo>
                <a:lnTo>
                  <a:pt x="958850" y="0"/>
                </a:lnTo>
                <a:lnTo>
                  <a:pt x="958850" y="234950"/>
                </a:lnTo>
              </a:path>
            </a:pathLst>
          </a:custGeom>
          <a:noFill/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62F45FD-21D0-8DCF-302D-DE297F68EF8F}"/>
              </a:ext>
            </a:extLst>
          </p:cNvPr>
          <p:cNvSpPr txBox="1"/>
          <p:nvPr/>
        </p:nvSpPr>
        <p:spPr>
          <a:xfrm>
            <a:off x="2980857" y="3990914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j</a:t>
            </a:r>
            <a:endParaRPr lang="en-ES" baseline="-25000" dirty="0"/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BF58A421-7874-764F-453D-CD6B209911AD}"/>
              </a:ext>
            </a:extLst>
          </p:cNvPr>
          <p:cNvCxnSpPr>
            <a:cxnSpLocks/>
          </p:cNvCxnSpPr>
          <p:nvPr/>
        </p:nvCxnSpPr>
        <p:spPr>
          <a:xfrm flipV="1">
            <a:off x="317884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CA6F6CE-6D87-24C6-F6B4-515D2D9B38E3}"/>
              </a:ext>
            </a:extLst>
          </p:cNvPr>
          <p:cNvCxnSpPr>
            <a:cxnSpLocks/>
          </p:cNvCxnSpPr>
          <p:nvPr/>
        </p:nvCxnSpPr>
        <p:spPr>
          <a:xfrm flipV="1">
            <a:off x="331331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5FFA9DB-7A0B-6EDB-DB2E-121FA6B4051A}"/>
              </a:ext>
            </a:extLst>
          </p:cNvPr>
          <p:cNvCxnSpPr>
            <a:cxnSpLocks/>
          </p:cNvCxnSpPr>
          <p:nvPr/>
        </p:nvCxnSpPr>
        <p:spPr>
          <a:xfrm flipV="1">
            <a:off x="344778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0DA0705-128B-D865-749F-254357192A67}"/>
              </a:ext>
            </a:extLst>
          </p:cNvPr>
          <p:cNvCxnSpPr>
            <a:cxnSpLocks/>
          </p:cNvCxnSpPr>
          <p:nvPr/>
        </p:nvCxnSpPr>
        <p:spPr>
          <a:xfrm flipV="1">
            <a:off x="358225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EC5958A-5710-5D08-3578-4654182B68A1}"/>
              </a:ext>
            </a:extLst>
          </p:cNvPr>
          <p:cNvCxnSpPr>
            <a:cxnSpLocks/>
          </p:cNvCxnSpPr>
          <p:nvPr/>
        </p:nvCxnSpPr>
        <p:spPr>
          <a:xfrm flipV="1">
            <a:off x="371672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08745DA-9C17-61F3-B2BE-4CBC4BEA5660}"/>
              </a:ext>
            </a:extLst>
          </p:cNvPr>
          <p:cNvCxnSpPr>
            <a:cxnSpLocks/>
          </p:cNvCxnSpPr>
          <p:nvPr/>
        </p:nvCxnSpPr>
        <p:spPr>
          <a:xfrm flipV="1">
            <a:off x="385119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7021CCB-9298-1BDA-1804-BF32F16A0961}"/>
              </a:ext>
            </a:extLst>
          </p:cNvPr>
          <p:cNvCxnSpPr>
            <a:cxnSpLocks/>
          </p:cNvCxnSpPr>
          <p:nvPr/>
        </p:nvCxnSpPr>
        <p:spPr>
          <a:xfrm flipV="1">
            <a:off x="398566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33007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F4E349-01AC-84F6-8E84-66E178ACBA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>
            <a:extLst>
              <a:ext uri="{FF2B5EF4-FFF2-40B4-BE49-F238E27FC236}">
                <a16:creationId xmlns:a16="http://schemas.microsoft.com/office/drawing/2014/main" id="{119DE0B9-80E3-204C-85E2-F1E47F02F442}"/>
              </a:ext>
            </a:extLst>
          </p:cNvPr>
          <p:cNvSpPr/>
          <p:nvPr/>
        </p:nvSpPr>
        <p:spPr>
          <a:xfrm>
            <a:off x="2017059" y="3355159"/>
            <a:ext cx="3799540" cy="1172485"/>
          </a:xfrm>
          <a:prstGeom prst="parallelogram">
            <a:avLst>
              <a:gd name="adj" fmla="val 108200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979280E-C736-26CB-CACE-273D1ADF94BA}"/>
              </a:ext>
            </a:extLst>
          </p:cNvPr>
          <p:cNvSpPr txBox="1"/>
          <p:nvPr/>
        </p:nvSpPr>
        <p:spPr>
          <a:xfrm>
            <a:off x="2017059" y="3244334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1</a:t>
            </a:r>
            <a:r>
              <a:rPr lang="en-ES" dirty="0"/>
              <a:t>,μ</a:t>
            </a:r>
            <a:r>
              <a:rPr lang="en-ES" baseline="-25000" dirty="0"/>
              <a:t>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468CB2-1B87-DEE6-7F45-AD9D54D0BD32}"/>
              </a:ext>
            </a:extLst>
          </p:cNvPr>
          <p:cNvSpPr txBox="1"/>
          <p:nvPr/>
        </p:nvSpPr>
        <p:spPr>
          <a:xfrm>
            <a:off x="2017059" y="4688396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2</a:t>
            </a:r>
            <a:r>
              <a:rPr lang="en-ES" dirty="0"/>
              <a:t>,μ</a:t>
            </a:r>
            <a:r>
              <a:rPr lang="en-ES" baseline="-25000" dirty="0"/>
              <a:t>2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D4EA112-F499-4E24-6A13-3493098925D3}"/>
              </a:ext>
            </a:extLst>
          </p:cNvPr>
          <p:cNvCxnSpPr>
            <a:cxnSpLocks/>
          </p:cNvCxnSpPr>
          <p:nvPr/>
        </p:nvCxnSpPr>
        <p:spPr>
          <a:xfrm flipV="1">
            <a:off x="3714483" y="3041357"/>
            <a:ext cx="652673" cy="692443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E561A74-5103-8C9A-0529-0505D718CABA}"/>
              </a:ext>
            </a:extLst>
          </p:cNvPr>
          <p:cNvCxnSpPr>
            <a:cxnSpLocks/>
          </p:cNvCxnSpPr>
          <p:nvPr/>
        </p:nvCxnSpPr>
        <p:spPr>
          <a:xfrm flipV="1">
            <a:off x="3743423" y="3960066"/>
            <a:ext cx="844468" cy="243134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0C645FFB-AF3E-9152-8EE6-5157D186C799}"/>
              </a:ext>
            </a:extLst>
          </p:cNvPr>
          <p:cNvSpPr txBox="1"/>
          <p:nvPr/>
        </p:nvSpPr>
        <p:spPr>
          <a:xfrm>
            <a:off x="3679740" y="2758261"/>
            <a:ext cx="777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E</a:t>
            </a:r>
            <a:r>
              <a:rPr lang="en-ES" baseline="-25000" dirty="0"/>
              <a:t>1</a:t>
            </a:r>
            <a:r>
              <a:rPr lang="en-ES" dirty="0"/>
              <a:t>,H</a:t>
            </a:r>
            <a:r>
              <a:rPr lang="en-ES" baseline="-25000" dirty="0"/>
              <a:t>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1E1A563-6B38-CA3A-6573-60DC896900F7}"/>
              </a:ext>
            </a:extLst>
          </p:cNvPr>
          <p:cNvSpPr txBox="1"/>
          <p:nvPr/>
        </p:nvSpPr>
        <p:spPr>
          <a:xfrm>
            <a:off x="4342507" y="4019995"/>
            <a:ext cx="777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E</a:t>
            </a:r>
            <a:r>
              <a:rPr lang="en-ES" baseline="-25000" dirty="0"/>
              <a:t>2</a:t>
            </a:r>
            <a:r>
              <a:rPr lang="en-ES" dirty="0"/>
              <a:t>,H</a:t>
            </a:r>
            <a:r>
              <a:rPr lang="en-ES" baseline="-25000" dirty="0"/>
              <a:t>2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817A1FE-451B-F66D-4E77-67B4092B2CF6}"/>
              </a:ext>
            </a:extLst>
          </p:cNvPr>
          <p:cNvCxnSpPr>
            <a:cxnSpLocks/>
          </p:cNvCxnSpPr>
          <p:nvPr/>
        </p:nvCxnSpPr>
        <p:spPr>
          <a:xfrm>
            <a:off x="3716720" y="3733800"/>
            <a:ext cx="280471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027925EC-16EC-505C-1BC9-CC7AF63FA8BB}"/>
              </a:ext>
            </a:extLst>
          </p:cNvPr>
          <p:cNvSpPr txBox="1"/>
          <p:nvPr/>
        </p:nvSpPr>
        <p:spPr>
          <a:xfrm>
            <a:off x="3912543" y="3405150"/>
            <a:ext cx="613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dl</a:t>
            </a:r>
            <a:r>
              <a:rPr lang="en-ES" baseline="-25000" dirty="0"/>
              <a:t>1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BD1D8A29-B11C-2731-4439-DE69A8B33D24}"/>
              </a:ext>
            </a:extLst>
          </p:cNvPr>
          <p:cNvSpPr/>
          <p:nvPr/>
        </p:nvSpPr>
        <p:spPr>
          <a:xfrm>
            <a:off x="3330575" y="3733800"/>
            <a:ext cx="958850" cy="234950"/>
          </a:xfrm>
          <a:custGeom>
            <a:avLst/>
            <a:gdLst>
              <a:gd name="connsiteX0" fmla="*/ 0 w 958850"/>
              <a:gd name="connsiteY0" fmla="*/ 234950 h 234950"/>
              <a:gd name="connsiteX1" fmla="*/ 0 w 958850"/>
              <a:gd name="connsiteY1" fmla="*/ 0 h 234950"/>
              <a:gd name="connsiteX2" fmla="*/ 958850 w 958850"/>
              <a:gd name="connsiteY2" fmla="*/ 0 h 234950"/>
              <a:gd name="connsiteX3" fmla="*/ 958850 w 958850"/>
              <a:gd name="connsiteY3" fmla="*/ 234950 h 23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8850" h="234950">
                <a:moveTo>
                  <a:pt x="0" y="234950"/>
                </a:moveTo>
                <a:lnTo>
                  <a:pt x="0" y="0"/>
                </a:lnTo>
                <a:lnTo>
                  <a:pt x="958850" y="0"/>
                </a:lnTo>
                <a:lnTo>
                  <a:pt x="958850" y="234950"/>
                </a:lnTo>
              </a:path>
            </a:pathLst>
          </a:custGeom>
          <a:noFill/>
          <a:ln>
            <a:headEnd type="oval"/>
            <a:tailEnd type="oval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ECC4F786-1A29-0D6C-5A7C-535AE88D64D4}"/>
              </a:ext>
            </a:extLst>
          </p:cNvPr>
          <p:cNvSpPr/>
          <p:nvPr/>
        </p:nvSpPr>
        <p:spPr>
          <a:xfrm rot="10800000">
            <a:off x="3330575" y="3968188"/>
            <a:ext cx="958850" cy="229812"/>
          </a:xfrm>
          <a:custGeom>
            <a:avLst/>
            <a:gdLst>
              <a:gd name="connsiteX0" fmla="*/ 0 w 958850"/>
              <a:gd name="connsiteY0" fmla="*/ 234950 h 234950"/>
              <a:gd name="connsiteX1" fmla="*/ 0 w 958850"/>
              <a:gd name="connsiteY1" fmla="*/ 0 h 234950"/>
              <a:gd name="connsiteX2" fmla="*/ 958850 w 958850"/>
              <a:gd name="connsiteY2" fmla="*/ 0 h 234950"/>
              <a:gd name="connsiteX3" fmla="*/ 958850 w 958850"/>
              <a:gd name="connsiteY3" fmla="*/ 234950 h 23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8850" h="234950">
                <a:moveTo>
                  <a:pt x="0" y="234950"/>
                </a:moveTo>
                <a:lnTo>
                  <a:pt x="0" y="0"/>
                </a:lnTo>
                <a:lnTo>
                  <a:pt x="958850" y="0"/>
                </a:lnTo>
                <a:lnTo>
                  <a:pt x="958850" y="234950"/>
                </a:lnTo>
              </a:path>
            </a:pathLst>
          </a:custGeom>
          <a:noFill/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C41270A-8BD9-F343-1481-C5D8E695D84F}"/>
              </a:ext>
            </a:extLst>
          </p:cNvPr>
          <p:cNvSpPr txBox="1"/>
          <p:nvPr/>
        </p:nvSpPr>
        <p:spPr>
          <a:xfrm>
            <a:off x="2980857" y="3990914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j</a:t>
            </a:r>
            <a:endParaRPr lang="en-ES" baseline="-25000" dirty="0"/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1A9969E4-E105-7818-54B3-9DD5AD1A37FF}"/>
              </a:ext>
            </a:extLst>
          </p:cNvPr>
          <p:cNvCxnSpPr>
            <a:cxnSpLocks/>
          </p:cNvCxnSpPr>
          <p:nvPr/>
        </p:nvCxnSpPr>
        <p:spPr>
          <a:xfrm flipV="1">
            <a:off x="317884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652EE2C-E337-82A0-7C3A-0DE49F8063A6}"/>
              </a:ext>
            </a:extLst>
          </p:cNvPr>
          <p:cNvCxnSpPr>
            <a:cxnSpLocks/>
          </p:cNvCxnSpPr>
          <p:nvPr/>
        </p:nvCxnSpPr>
        <p:spPr>
          <a:xfrm flipV="1">
            <a:off x="331331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587C744-8537-5516-A90A-391937483428}"/>
              </a:ext>
            </a:extLst>
          </p:cNvPr>
          <p:cNvCxnSpPr>
            <a:cxnSpLocks/>
          </p:cNvCxnSpPr>
          <p:nvPr/>
        </p:nvCxnSpPr>
        <p:spPr>
          <a:xfrm flipV="1">
            <a:off x="344778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FAC4A9E-C220-B623-C746-50E36CDED192}"/>
              </a:ext>
            </a:extLst>
          </p:cNvPr>
          <p:cNvCxnSpPr>
            <a:cxnSpLocks/>
          </p:cNvCxnSpPr>
          <p:nvPr/>
        </p:nvCxnSpPr>
        <p:spPr>
          <a:xfrm flipV="1">
            <a:off x="358225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5E4DA97-6A92-F518-6654-1FF80961750C}"/>
              </a:ext>
            </a:extLst>
          </p:cNvPr>
          <p:cNvCxnSpPr>
            <a:cxnSpLocks/>
          </p:cNvCxnSpPr>
          <p:nvPr/>
        </p:nvCxnSpPr>
        <p:spPr>
          <a:xfrm flipV="1">
            <a:off x="371672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C2D2AEC-FD5E-D67D-A07C-0D55B88E680B}"/>
              </a:ext>
            </a:extLst>
          </p:cNvPr>
          <p:cNvCxnSpPr>
            <a:cxnSpLocks/>
          </p:cNvCxnSpPr>
          <p:nvPr/>
        </p:nvCxnSpPr>
        <p:spPr>
          <a:xfrm flipV="1">
            <a:off x="385119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E2648591-ED8D-6160-9065-64F9E490DAE6}"/>
              </a:ext>
            </a:extLst>
          </p:cNvPr>
          <p:cNvCxnSpPr>
            <a:cxnSpLocks/>
          </p:cNvCxnSpPr>
          <p:nvPr/>
        </p:nvCxnSpPr>
        <p:spPr>
          <a:xfrm flipV="1">
            <a:off x="398566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732F0C3-0B71-AF90-EA59-B1C7E349EF6A}"/>
              </a:ext>
            </a:extLst>
          </p:cNvPr>
          <p:cNvCxnSpPr>
            <a:cxnSpLocks/>
          </p:cNvCxnSpPr>
          <p:nvPr/>
        </p:nvCxnSpPr>
        <p:spPr>
          <a:xfrm flipH="1">
            <a:off x="3484811" y="4198000"/>
            <a:ext cx="265899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DAF7A810-B218-BDC1-530E-3621DD19EF66}"/>
              </a:ext>
            </a:extLst>
          </p:cNvPr>
          <p:cNvSpPr txBox="1"/>
          <p:nvPr/>
        </p:nvSpPr>
        <p:spPr>
          <a:xfrm>
            <a:off x="3443745" y="4150419"/>
            <a:ext cx="613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dl</a:t>
            </a:r>
            <a:r>
              <a:rPr lang="en-ES" baseline="-250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5330955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D401EC-BB0D-826B-37EC-C1B719D4BA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B8F202C6-CE73-43EF-2649-6172B91714EB}"/>
              </a:ext>
            </a:extLst>
          </p:cNvPr>
          <p:cNvSpPr/>
          <p:nvPr/>
        </p:nvSpPr>
        <p:spPr>
          <a:xfrm>
            <a:off x="1667087" y="2143451"/>
            <a:ext cx="1800000" cy="1800000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81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EFD0FA2-E256-3B21-BBCD-EFC026CC55C0}"/>
              </a:ext>
            </a:extLst>
          </p:cNvPr>
          <p:cNvSpPr txBox="1"/>
          <p:nvPr/>
        </p:nvSpPr>
        <p:spPr>
          <a:xfrm>
            <a:off x="2548613" y="4098483"/>
            <a:ext cx="80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</a:t>
            </a:r>
            <a:r>
              <a:rPr lang="en-ES" dirty="0"/>
              <a:t>&lt;a</a:t>
            </a:r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AE252058-4D3D-C840-86F8-26CD1028CCD9}"/>
              </a:ext>
            </a:extLst>
          </p:cNvPr>
          <p:cNvSpPr/>
          <p:nvPr/>
        </p:nvSpPr>
        <p:spPr>
          <a:xfrm rot="16200000">
            <a:off x="2921922" y="4116849"/>
            <a:ext cx="195896" cy="894434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0B5331-295F-F65C-88BB-3745828F46DD}"/>
              </a:ext>
            </a:extLst>
          </p:cNvPr>
          <p:cNvSpPr txBox="1"/>
          <p:nvPr/>
        </p:nvSpPr>
        <p:spPr>
          <a:xfrm>
            <a:off x="1845630" y="2359975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σ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37A04C46-985C-F398-EDB9-192E23444930}"/>
              </a:ext>
            </a:extLst>
          </p:cNvPr>
          <p:cNvSpPr/>
          <p:nvPr/>
        </p:nvSpPr>
        <p:spPr>
          <a:xfrm>
            <a:off x="2185487" y="2661851"/>
            <a:ext cx="763200" cy="763200"/>
          </a:xfrm>
          <a:prstGeom prst="ellipse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04B841C-7F9B-B52F-99CC-09BAD1129F3E}"/>
              </a:ext>
            </a:extLst>
          </p:cNvPr>
          <p:cNvSpPr txBox="1"/>
          <p:nvPr/>
        </p:nvSpPr>
        <p:spPr>
          <a:xfrm>
            <a:off x="2867511" y="4557900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a</a:t>
            </a:r>
          </a:p>
        </p:txBody>
      </p:sp>
      <p:sp>
        <p:nvSpPr>
          <p:cNvPr id="21" name="Left Brace 20">
            <a:extLst>
              <a:ext uri="{FF2B5EF4-FFF2-40B4-BE49-F238E27FC236}">
                <a16:creationId xmlns:a16="http://schemas.microsoft.com/office/drawing/2014/main" id="{DC0637B4-0372-1888-A65D-A9E9B2AA9851}"/>
              </a:ext>
            </a:extLst>
          </p:cNvPr>
          <p:cNvSpPr/>
          <p:nvPr/>
        </p:nvSpPr>
        <p:spPr>
          <a:xfrm rot="16200000">
            <a:off x="2659937" y="3902616"/>
            <a:ext cx="195899" cy="381600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5435DC35-FA43-5A33-C309-6AEC7A1C995B}"/>
              </a:ext>
            </a:extLst>
          </p:cNvPr>
          <p:cNvSpPr/>
          <p:nvPr/>
        </p:nvSpPr>
        <p:spPr>
          <a:xfrm>
            <a:off x="5063200" y="2143451"/>
            <a:ext cx="1800000" cy="1800000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81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1441C12-E733-2D94-D479-5D3811677387}"/>
              </a:ext>
            </a:extLst>
          </p:cNvPr>
          <p:cNvSpPr txBox="1"/>
          <p:nvPr/>
        </p:nvSpPr>
        <p:spPr>
          <a:xfrm>
            <a:off x="6283767" y="4757106"/>
            <a:ext cx="80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</a:t>
            </a:r>
            <a:r>
              <a:rPr lang="en-ES" dirty="0"/>
              <a:t>&gt;a</a:t>
            </a:r>
          </a:p>
        </p:txBody>
      </p:sp>
      <p:sp>
        <p:nvSpPr>
          <p:cNvPr id="30" name="Left Brace 29">
            <a:extLst>
              <a:ext uri="{FF2B5EF4-FFF2-40B4-BE49-F238E27FC236}">
                <a16:creationId xmlns:a16="http://schemas.microsoft.com/office/drawing/2014/main" id="{D81063FA-8C52-5A7A-9CCC-EF646068F367}"/>
              </a:ext>
            </a:extLst>
          </p:cNvPr>
          <p:cNvSpPr/>
          <p:nvPr/>
        </p:nvSpPr>
        <p:spPr>
          <a:xfrm rot="16200000">
            <a:off x="6318035" y="3866591"/>
            <a:ext cx="195896" cy="894434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99AE1AC-C097-817F-5B3C-99E64F6CC909}"/>
              </a:ext>
            </a:extLst>
          </p:cNvPr>
          <p:cNvSpPr txBox="1"/>
          <p:nvPr/>
        </p:nvSpPr>
        <p:spPr>
          <a:xfrm>
            <a:off x="5241743" y="2359975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σ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442D95BF-E0A8-82DB-91A0-55885ACF9397}"/>
              </a:ext>
            </a:extLst>
          </p:cNvPr>
          <p:cNvSpPr/>
          <p:nvPr/>
        </p:nvSpPr>
        <p:spPr>
          <a:xfrm>
            <a:off x="4865200" y="1945451"/>
            <a:ext cx="2196000" cy="2196000"/>
          </a:xfrm>
          <a:prstGeom prst="ellipse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DA7005D-FDF9-0A27-6234-28CC09AF8266}"/>
              </a:ext>
            </a:extLst>
          </p:cNvPr>
          <p:cNvSpPr txBox="1"/>
          <p:nvPr/>
        </p:nvSpPr>
        <p:spPr>
          <a:xfrm>
            <a:off x="6263624" y="4307642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a</a:t>
            </a:r>
          </a:p>
        </p:txBody>
      </p:sp>
      <p:sp>
        <p:nvSpPr>
          <p:cNvPr id="35" name="Left Brace 34">
            <a:extLst>
              <a:ext uri="{FF2B5EF4-FFF2-40B4-BE49-F238E27FC236}">
                <a16:creationId xmlns:a16="http://schemas.microsoft.com/office/drawing/2014/main" id="{1EE2C2E1-984E-847F-2BB3-AFF81281E2D2}"/>
              </a:ext>
            </a:extLst>
          </p:cNvPr>
          <p:cNvSpPr/>
          <p:nvPr/>
        </p:nvSpPr>
        <p:spPr>
          <a:xfrm rot="16200000">
            <a:off x="6426272" y="4213351"/>
            <a:ext cx="195897" cy="1073962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7813477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BD268E-3D03-82D4-5656-01D9A9DA22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F38DE411-74E7-AC76-CBAD-952457D244DE}"/>
              </a:ext>
            </a:extLst>
          </p:cNvPr>
          <p:cNvSpPr txBox="1"/>
          <p:nvPr/>
        </p:nvSpPr>
        <p:spPr>
          <a:xfrm>
            <a:off x="2548613" y="5542272"/>
            <a:ext cx="80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</a:t>
            </a:r>
            <a:r>
              <a:rPr lang="en-ES" dirty="0"/>
              <a:t>&lt;a</a:t>
            </a:r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4C3812C2-6277-3372-CC5E-8A2C53AD5B13}"/>
              </a:ext>
            </a:extLst>
          </p:cNvPr>
          <p:cNvSpPr/>
          <p:nvPr/>
        </p:nvSpPr>
        <p:spPr>
          <a:xfrm rot="16200000">
            <a:off x="2907916" y="5565106"/>
            <a:ext cx="205434" cy="875960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B1A74F6-7C46-3B17-94BF-C49600411F8C}"/>
              </a:ext>
            </a:extLst>
          </p:cNvPr>
          <p:cNvSpPr txBox="1"/>
          <p:nvPr/>
        </p:nvSpPr>
        <p:spPr>
          <a:xfrm>
            <a:off x="2867511" y="6001689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a</a:t>
            </a:r>
          </a:p>
        </p:txBody>
      </p:sp>
      <p:sp>
        <p:nvSpPr>
          <p:cNvPr id="21" name="Left Brace 20">
            <a:extLst>
              <a:ext uri="{FF2B5EF4-FFF2-40B4-BE49-F238E27FC236}">
                <a16:creationId xmlns:a16="http://schemas.microsoft.com/office/drawing/2014/main" id="{EBE32032-C038-4707-D0EA-E998E40170C6}"/>
              </a:ext>
            </a:extLst>
          </p:cNvPr>
          <p:cNvSpPr/>
          <p:nvPr/>
        </p:nvSpPr>
        <p:spPr>
          <a:xfrm rot="16200000">
            <a:off x="2659937" y="5346405"/>
            <a:ext cx="195899" cy="381600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61E27C4-C143-1F08-1FD8-630E6CD79D30}"/>
              </a:ext>
            </a:extLst>
          </p:cNvPr>
          <p:cNvSpPr txBox="1"/>
          <p:nvPr/>
        </p:nvSpPr>
        <p:spPr>
          <a:xfrm>
            <a:off x="6283767" y="5980501"/>
            <a:ext cx="80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</a:t>
            </a:r>
            <a:r>
              <a:rPr lang="en-ES" dirty="0"/>
              <a:t>&gt;a</a:t>
            </a:r>
          </a:p>
        </p:txBody>
      </p:sp>
      <p:sp>
        <p:nvSpPr>
          <p:cNvPr id="30" name="Left Brace 29">
            <a:extLst>
              <a:ext uri="{FF2B5EF4-FFF2-40B4-BE49-F238E27FC236}">
                <a16:creationId xmlns:a16="http://schemas.microsoft.com/office/drawing/2014/main" id="{E545EBF9-0190-D261-30D9-1E0E9751ED95}"/>
              </a:ext>
            </a:extLst>
          </p:cNvPr>
          <p:cNvSpPr/>
          <p:nvPr/>
        </p:nvSpPr>
        <p:spPr>
          <a:xfrm rot="16200000">
            <a:off x="6318035" y="5089986"/>
            <a:ext cx="195896" cy="894434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0623DBC-7C0E-52E7-414A-C711F1D2261D}"/>
              </a:ext>
            </a:extLst>
          </p:cNvPr>
          <p:cNvSpPr txBox="1"/>
          <p:nvPr/>
        </p:nvSpPr>
        <p:spPr>
          <a:xfrm>
            <a:off x="6263624" y="5531037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a</a:t>
            </a:r>
          </a:p>
        </p:txBody>
      </p:sp>
      <p:sp>
        <p:nvSpPr>
          <p:cNvPr id="35" name="Left Brace 34">
            <a:extLst>
              <a:ext uri="{FF2B5EF4-FFF2-40B4-BE49-F238E27FC236}">
                <a16:creationId xmlns:a16="http://schemas.microsoft.com/office/drawing/2014/main" id="{3171B2E3-8A24-FDEC-D8F5-439C4B704E10}"/>
              </a:ext>
            </a:extLst>
          </p:cNvPr>
          <p:cNvSpPr/>
          <p:nvPr/>
        </p:nvSpPr>
        <p:spPr>
          <a:xfrm rot="16200000">
            <a:off x="6426272" y="5436746"/>
            <a:ext cx="195897" cy="1073962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" name="Can 1">
            <a:extLst>
              <a:ext uri="{FF2B5EF4-FFF2-40B4-BE49-F238E27FC236}">
                <a16:creationId xmlns:a16="http://schemas.microsoft.com/office/drawing/2014/main" id="{03489EB4-0249-8F18-CABD-00FC64F81826}"/>
              </a:ext>
            </a:extLst>
          </p:cNvPr>
          <p:cNvSpPr/>
          <p:nvPr/>
        </p:nvSpPr>
        <p:spPr>
          <a:xfrm>
            <a:off x="1648613" y="1735625"/>
            <a:ext cx="1800000" cy="2752826"/>
          </a:xfrm>
          <a:prstGeom prst="can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81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DAFC2D6-F3D5-9654-447F-03ADE17C9D23}"/>
              </a:ext>
            </a:extLst>
          </p:cNvPr>
          <p:cNvSpPr txBox="1"/>
          <p:nvPr/>
        </p:nvSpPr>
        <p:spPr>
          <a:xfrm>
            <a:off x="1759003" y="2273347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ρ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19FE58B-AD9C-E2C2-ACCD-9E6910D8C5ED}"/>
              </a:ext>
            </a:extLst>
          </p:cNvPr>
          <p:cNvCxnSpPr/>
          <p:nvPr/>
        </p:nvCxnSpPr>
        <p:spPr>
          <a:xfrm>
            <a:off x="1648613" y="818147"/>
            <a:ext cx="0" cy="436987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5CD0DE4-F785-B4A9-092D-388A9372E94D}"/>
              </a:ext>
            </a:extLst>
          </p:cNvPr>
          <p:cNvCxnSpPr/>
          <p:nvPr/>
        </p:nvCxnSpPr>
        <p:spPr>
          <a:xfrm>
            <a:off x="3448613" y="818147"/>
            <a:ext cx="0" cy="436987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4DA1283-4A64-714B-861E-D0DA39E76F47}"/>
              </a:ext>
            </a:extLst>
          </p:cNvPr>
          <p:cNvCxnSpPr/>
          <p:nvPr/>
        </p:nvCxnSpPr>
        <p:spPr>
          <a:xfrm>
            <a:off x="2559403" y="818147"/>
            <a:ext cx="0" cy="436987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Can 15">
            <a:extLst>
              <a:ext uri="{FF2B5EF4-FFF2-40B4-BE49-F238E27FC236}">
                <a16:creationId xmlns:a16="http://schemas.microsoft.com/office/drawing/2014/main" id="{ADFDDA09-55BB-1F34-6DC3-963809C67011}"/>
              </a:ext>
            </a:extLst>
          </p:cNvPr>
          <p:cNvSpPr/>
          <p:nvPr/>
        </p:nvSpPr>
        <p:spPr>
          <a:xfrm>
            <a:off x="2177821" y="2606852"/>
            <a:ext cx="741583" cy="1284428"/>
          </a:xfrm>
          <a:prstGeom prst="can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3" name="Left Brace 22">
            <a:extLst>
              <a:ext uri="{FF2B5EF4-FFF2-40B4-BE49-F238E27FC236}">
                <a16:creationId xmlns:a16="http://schemas.microsoft.com/office/drawing/2014/main" id="{38186171-3084-8141-20E5-B40C86735D54}"/>
              </a:ext>
            </a:extLst>
          </p:cNvPr>
          <p:cNvSpPr/>
          <p:nvPr/>
        </p:nvSpPr>
        <p:spPr>
          <a:xfrm rot="10800000">
            <a:off x="3687069" y="2723947"/>
            <a:ext cx="248093" cy="1078031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8DE0795-2BB5-EF71-0A91-91AAF676E184}"/>
              </a:ext>
            </a:extLst>
          </p:cNvPr>
          <p:cNvSpPr txBox="1"/>
          <p:nvPr/>
        </p:nvSpPr>
        <p:spPr>
          <a:xfrm>
            <a:off x="3875662" y="3078297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H</a:t>
            </a:r>
          </a:p>
        </p:txBody>
      </p:sp>
      <p:sp>
        <p:nvSpPr>
          <p:cNvPr id="25" name="Can 24">
            <a:extLst>
              <a:ext uri="{FF2B5EF4-FFF2-40B4-BE49-F238E27FC236}">
                <a16:creationId xmlns:a16="http://schemas.microsoft.com/office/drawing/2014/main" id="{2180C73B-F8E5-2508-C761-D2C6D12B649B}"/>
              </a:ext>
            </a:extLst>
          </p:cNvPr>
          <p:cNvSpPr/>
          <p:nvPr/>
        </p:nvSpPr>
        <p:spPr>
          <a:xfrm>
            <a:off x="5063200" y="1771810"/>
            <a:ext cx="1800000" cy="2752826"/>
          </a:xfrm>
          <a:prstGeom prst="can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81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6F77D16-2EB2-0DC8-1CE3-E60F3280EA7D}"/>
              </a:ext>
            </a:extLst>
          </p:cNvPr>
          <p:cNvSpPr txBox="1"/>
          <p:nvPr/>
        </p:nvSpPr>
        <p:spPr>
          <a:xfrm>
            <a:off x="5173590" y="2309532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ρ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129FF1EC-1153-C755-BDAC-CC5829D0BA6A}"/>
              </a:ext>
            </a:extLst>
          </p:cNvPr>
          <p:cNvCxnSpPr/>
          <p:nvPr/>
        </p:nvCxnSpPr>
        <p:spPr>
          <a:xfrm>
            <a:off x="5063200" y="854332"/>
            <a:ext cx="0" cy="436987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FC73054-E311-E828-8EA6-7EEE256E3D71}"/>
              </a:ext>
            </a:extLst>
          </p:cNvPr>
          <p:cNvCxnSpPr/>
          <p:nvPr/>
        </p:nvCxnSpPr>
        <p:spPr>
          <a:xfrm>
            <a:off x="6863200" y="854332"/>
            <a:ext cx="0" cy="436987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FB43FAF1-A8ED-0568-FAD8-10D22200A226}"/>
              </a:ext>
            </a:extLst>
          </p:cNvPr>
          <p:cNvCxnSpPr/>
          <p:nvPr/>
        </p:nvCxnSpPr>
        <p:spPr>
          <a:xfrm>
            <a:off x="5973990" y="854332"/>
            <a:ext cx="0" cy="436987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Can 35">
            <a:extLst>
              <a:ext uri="{FF2B5EF4-FFF2-40B4-BE49-F238E27FC236}">
                <a16:creationId xmlns:a16="http://schemas.microsoft.com/office/drawing/2014/main" id="{C6144F66-A44B-A19E-165A-77096A800475}"/>
              </a:ext>
            </a:extLst>
          </p:cNvPr>
          <p:cNvSpPr/>
          <p:nvPr/>
        </p:nvSpPr>
        <p:spPr>
          <a:xfrm>
            <a:off x="4880012" y="2512194"/>
            <a:ext cx="2181190" cy="1666943"/>
          </a:xfrm>
          <a:prstGeom prst="can">
            <a:avLst>
              <a:gd name="adj" fmla="val 34152"/>
            </a:avLst>
          </a:prstGeom>
          <a:noFill/>
          <a:ln w="38100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7" name="Left Brace 36">
            <a:extLst>
              <a:ext uri="{FF2B5EF4-FFF2-40B4-BE49-F238E27FC236}">
                <a16:creationId xmlns:a16="http://schemas.microsoft.com/office/drawing/2014/main" id="{D3AABCEA-D195-BDF5-78E8-4DF5F89BE2A6}"/>
              </a:ext>
            </a:extLst>
          </p:cNvPr>
          <p:cNvSpPr/>
          <p:nvPr/>
        </p:nvSpPr>
        <p:spPr>
          <a:xfrm rot="10800000">
            <a:off x="7188282" y="2760132"/>
            <a:ext cx="248093" cy="1078031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214F29B-67EF-39C0-29C5-5EBB85DB2887}"/>
              </a:ext>
            </a:extLst>
          </p:cNvPr>
          <p:cNvSpPr txBox="1"/>
          <p:nvPr/>
        </p:nvSpPr>
        <p:spPr>
          <a:xfrm>
            <a:off x="7376875" y="3114482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F31DFF-73F9-BD51-7FD9-E665605EB572}"/>
              </a:ext>
            </a:extLst>
          </p:cNvPr>
          <p:cNvSpPr txBox="1"/>
          <p:nvPr/>
        </p:nvSpPr>
        <p:spPr>
          <a:xfrm>
            <a:off x="1346920" y="2879734"/>
            <a:ext cx="5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0BD8D6-D7BB-564A-6829-DCA2CC802FB0}"/>
              </a:ext>
            </a:extLst>
          </p:cNvPr>
          <p:cNvSpPr txBox="1"/>
          <p:nvPr/>
        </p:nvSpPr>
        <p:spPr>
          <a:xfrm>
            <a:off x="2854286" y="2126932"/>
            <a:ext cx="5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t1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18A31FF-C33F-245C-2D93-8DA9937C3A71}"/>
              </a:ext>
            </a:extLst>
          </p:cNvPr>
          <p:cNvSpPr txBox="1"/>
          <p:nvPr/>
        </p:nvSpPr>
        <p:spPr>
          <a:xfrm>
            <a:off x="4594610" y="3078297"/>
            <a:ext cx="5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C9E654C-4A3F-120F-42B0-5DB239E29ECB}"/>
              </a:ext>
            </a:extLst>
          </p:cNvPr>
          <p:cNvSpPr txBox="1"/>
          <p:nvPr/>
        </p:nvSpPr>
        <p:spPr>
          <a:xfrm>
            <a:off x="6135330" y="2562907"/>
            <a:ext cx="5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t1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C5B728C-4572-A911-B52A-D868C0772695}"/>
              </a:ext>
            </a:extLst>
          </p:cNvPr>
          <p:cNvSpPr txBox="1"/>
          <p:nvPr/>
        </p:nvSpPr>
        <p:spPr>
          <a:xfrm>
            <a:off x="5142216" y="4742322"/>
            <a:ext cx="5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t2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AE35F22-3415-7DC0-0057-C66B0EA43733}"/>
              </a:ext>
            </a:extLst>
          </p:cNvPr>
          <p:cNvCxnSpPr>
            <a:cxnSpLocks/>
          </p:cNvCxnSpPr>
          <p:nvPr/>
        </p:nvCxnSpPr>
        <p:spPr>
          <a:xfrm flipV="1">
            <a:off x="5468821" y="4173226"/>
            <a:ext cx="201557" cy="70213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BBDC6B99-3D6C-041A-9199-3ACCDE163352}"/>
              </a:ext>
            </a:extLst>
          </p:cNvPr>
          <p:cNvSpPr txBox="1"/>
          <p:nvPr/>
        </p:nvSpPr>
        <p:spPr>
          <a:xfrm>
            <a:off x="1873646" y="3039267"/>
            <a:ext cx="5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l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15DBDB9-B941-E729-A084-77C4707BCED8}"/>
              </a:ext>
            </a:extLst>
          </p:cNvPr>
          <p:cNvSpPr txBox="1"/>
          <p:nvPr/>
        </p:nvSpPr>
        <p:spPr>
          <a:xfrm>
            <a:off x="1892464" y="4103202"/>
            <a:ext cx="5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t2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5CE1F8C7-B608-4874-FF68-88BEB1338765}"/>
              </a:ext>
            </a:extLst>
          </p:cNvPr>
          <p:cNvCxnSpPr>
            <a:cxnSpLocks/>
          </p:cNvCxnSpPr>
          <p:nvPr/>
        </p:nvCxnSpPr>
        <p:spPr>
          <a:xfrm flipV="1">
            <a:off x="2219069" y="3878920"/>
            <a:ext cx="76737" cy="3573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F0F17A55-FBD2-9DE5-BB9D-E02F3531D7C5}"/>
              </a:ext>
            </a:extLst>
          </p:cNvPr>
          <p:cNvCxnSpPr>
            <a:cxnSpLocks/>
          </p:cNvCxnSpPr>
          <p:nvPr/>
        </p:nvCxnSpPr>
        <p:spPr>
          <a:xfrm flipH="1">
            <a:off x="2722456" y="2401867"/>
            <a:ext cx="215364" cy="32208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10301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4680</TotalTime>
  <Words>431</Words>
  <Application>Microsoft Macintosh PowerPoint</Application>
  <PresentationFormat>Widescreen</PresentationFormat>
  <Paragraphs>283</Paragraphs>
  <Slides>36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1" baseType="lpstr">
      <vt:lpstr>Aptos</vt:lpstr>
      <vt:lpstr>Aptos Display</vt:lpstr>
      <vt:lpstr>Arial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Guillermo Fernando Regodón Harkness</dc:creator>
  <cp:lastModifiedBy>Guillermo Fernando Regodón Harkness</cp:lastModifiedBy>
  <cp:revision>39</cp:revision>
  <dcterms:created xsi:type="dcterms:W3CDTF">2025-02-10T12:06:23Z</dcterms:created>
  <dcterms:modified xsi:type="dcterms:W3CDTF">2025-05-09T15:49:37Z</dcterms:modified>
</cp:coreProperties>
</file>

<file path=docProps/thumbnail.jpeg>
</file>